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0" r:id="rId5"/>
    <p:sldMasterId id="2147483656" r:id="rId6"/>
    <p:sldMasterId id="2147483671" r:id="rId7"/>
  </p:sldMasterIdLst>
  <p:notesMasterIdLst>
    <p:notesMasterId r:id="rId24"/>
  </p:notesMasterIdLst>
  <p:handoutMasterIdLst>
    <p:handoutMasterId r:id="rId25"/>
  </p:handoutMasterIdLst>
  <p:sldIdLst>
    <p:sldId id="331" r:id="rId8"/>
    <p:sldId id="332" r:id="rId9"/>
    <p:sldId id="306" r:id="rId10"/>
    <p:sldId id="314" r:id="rId11"/>
    <p:sldId id="303" r:id="rId12"/>
    <p:sldId id="324" r:id="rId13"/>
    <p:sldId id="325" r:id="rId14"/>
    <p:sldId id="312" r:id="rId15"/>
    <p:sldId id="313" r:id="rId16"/>
    <p:sldId id="351" r:id="rId17"/>
    <p:sldId id="352" r:id="rId18"/>
    <p:sldId id="319" r:id="rId19"/>
    <p:sldId id="323" r:id="rId20"/>
    <p:sldId id="321" r:id="rId21"/>
    <p:sldId id="350" r:id="rId22"/>
    <p:sldId id="329"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508B0A-8EB9-54B5-BC92-D7A83C3AA862}" name="Liv Nilsson" initials="LN" userId="S::nilli@mynak.se::a84692af-3182-4dce-b025-e2304d0075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284"/>
    <a:srgbClr val="FACEDD"/>
    <a:srgbClr val="E0F7FA"/>
    <a:srgbClr val="99D5DA"/>
    <a:srgbClr val="CCEAEC"/>
    <a:srgbClr val="F2F2F2"/>
    <a:srgbClr val="077980"/>
    <a:srgbClr val="0097A1"/>
    <a:srgbClr val="0097A7"/>
    <a:srgbClr val="FFF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52A2F-BDFC-4EDC-99C5-0A4C3A78CDA6}" v="258" dt="2025-06-24T13:25:53.72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67" autoAdjust="0"/>
    <p:restoredTop sz="88449" autoAdjust="0"/>
  </p:normalViewPr>
  <p:slideViewPr>
    <p:cSldViewPr snapToGrid="0" snapToObjects="1">
      <p:cViewPr varScale="1">
        <p:scale>
          <a:sx n="78" d="100"/>
          <a:sy n="78" d="100"/>
        </p:scale>
        <p:origin x="1134" y="84"/>
      </p:cViewPr>
      <p:guideLst/>
    </p:cSldViewPr>
  </p:slideViewPr>
  <p:outlineViewPr>
    <p:cViewPr>
      <p:scale>
        <a:sx n="33" d="100"/>
        <a:sy n="33" d="100"/>
      </p:scale>
      <p:origin x="0" y="-30138"/>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52" d="100"/>
          <a:sy n="152" d="100"/>
        </p:scale>
        <p:origin x="402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Nilsson" userId="a84692af-3182-4dce-b025-e2304d007504" providerId="ADAL" clId="{F6252A2F-BDFC-4EDC-99C5-0A4C3A78CDA6}"/>
    <pc:docChg chg="undo custSel addSld delSld modSld">
      <pc:chgData name="Liv Nilsson" userId="a84692af-3182-4dce-b025-e2304d007504" providerId="ADAL" clId="{F6252A2F-BDFC-4EDC-99C5-0A4C3A78CDA6}" dt="2025-07-04T13:26:52.339" v="2073" actId="20577"/>
      <pc:docMkLst>
        <pc:docMk/>
      </pc:docMkLst>
      <pc:sldChg chg="modSp del mod">
        <pc:chgData name="Liv Nilsson" userId="a84692af-3182-4dce-b025-e2304d007504" providerId="ADAL" clId="{F6252A2F-BDFC-4EDC-99C5-0A4C3A78CDA6}" dt="2025-06-24T09:20:46.837" v="258" actId="47"/>
        <pc:sldMkLst>
          <pc:docMk/>
          <pc:sldMk cId="2439122233" sldId="284"/>
        </pc:sldMkLst>
      </pc:sldChg>
      <pc:sldChg chg="addSp delSp modSp add mod">
        <pc:chgData name="Liv Nilsson" userId="a84692af-3182-4dce-b025-e2304d007504" providerId="ADAL" clId="{F6252A2F-BDFC-4EDC-99C5-0A4C3A78CDA6}" dt="2025-06-24T09:29:06.805" v="328" actId="20577"/>
        <pc:sldMkLst>
          <pc:docMk/>
          <pc:sldMk cId="2011344753" sldId="303"/>
        </pc:sldMkLst>
        <pc:spChg chg="mod">
          <ac:chgData name="Liv Nilsson" userId="a84692af-3182-4dce-b025-e2304d007504" providerId="ADAL" clId="{F6252A2F-BDFC-4EDC-99C5-0A4C3A78CDA6}" dt="2025-06-24T09:26:53.614" v="300" actId="14100"/>
          <ac:spMkLst>
            <pc:docMk/>
            <pc:sldMk cId="2011344753" sldId="303"/>
            <ac:spMk id="3" creationId="{7D43F2B3-F4DF-2781-3CD2-BE9FBD5B9759}"/>
          </ac:spMkLst>
        </pc:spChg>
        <pc:spChg chg="add mod">
          <ac:chgData name="Liv Nilsson" userId="a84692af-3182-4dce-b025-e2304d007504" providerId="ADAL" clId="{F6252A2F-BDFC-4EDC-99C5-0A4C3A78CDA6}" dt="2025-06-24T09:29:06.805" v="328" actId="20577"/>
          <ac:spMkLst>
            <pc:docMk/>
            <pc:sldMk cId="2011344753" sldId="303"/>
            <ac:spMk id="10" creationId="{8167B225-10C1-7656-A742-0745AFEA0804}"/>
          </ac:spMkLst>
        </pc:spChg>
      </pc:sldChg>
      <pc:sldChg chg="add del">
        <pc:chgData name="Liv Nilsson" userId="a84692af-3182-4dce-b025-e2304d007504" providerId="ADAL" clId="{F6252A2F-BDFC-4EDC-99C5-0A4C3A78CDA6}" dt="2025-06-24T09:52:41.669" v="1773" actId="47"/>
        <pc:sldMkLst>
          <pc:docMk/>
          <pc:sldMk cId="239175706" sldId="304"/>
        </pc:sldMkLst>
      </pc:sldChg>
      <pc:sldChg chg="addSp modSp mod">
        <pc:chgData name="Liv Nilsson" userId="a84692af-3182-4dce-b025-e2304d007504" providerId="ADAL" clId="{F6252A2F-BDFC-4EDC-99C5-0A4C3A78CDA6}" dt="2025-07-04T13:18:40.951" v="1928" actId="20577"/>
        <pc:sldMkLst>
          <pc:docMk/>
          <pc:sldMk cId="3508263789" sldId="306"/>
        </pc:sldMkLst>
        <pc:spChg chg="mod">
          <ac:chgData name="Liv Nilsson" userId="a84692af-3182-4dce-b025-e2304d007504" providerId="ADAL" clId="{F6252A2F-BDFC-4EDC-99C5-0A4C3A78CDA6}" dt="2025-07-04T13:18:40.951" v="1928" actId="20577"/>
          <ac:spMkLst>
            <pc:docMk/>
            <pc:sldMk cId="3508263789" sldId="306"/>
            <ac:spMk id="2" creationId="{9740C706-15F8-494C-298D-A8715486E9EE}"/>
          </ac:spMkLst>
        </pc:spChg>
        <pc:spChg chg="mod">
          <ac:chgData name="Liv Nilsson" userId="a84692af-3182-4dce-b025-e2304d007504" providerId="ADAL" clId="{F6252A2F-BDFC-4EDC-99C5-0A4C3A78CDA6}" dt="2025-06-24T09:19:00.919" v="245" actId="947"/>
          <ac:spMkLst>
            <pc:docMk/>
            <pc:sldMk cId="3508263789" sldId="306"/>
            <ac:spMk id="3" creationId="{F0E4A966-352E-03FE-CE78-4F40CBE54366}"/>
          </ac:spMkLst>
        </pc:spChg>
        <pc:spChg chg="add mod">
          <ac:chgData name="Liv Nilsson" userId="a84692af-3182-4dce-b025-e2304d007504" providerId="ADAL" clId="{F6252A2F-BDFC-4EDC-99C5-0A4C3A78CDA6}" dt="2025-06-24T09:20:09.750" v="254" actId="14100"/>
          <ac:spMkLst>
            <pc:docMk/>
            <pc:sldMk cId="3508263789" sldId="306"/>
            <ac:spMk id="4" creationId="{0557C153-FE38-9A6F-EBF4-6EFFBE9CBD81}"/>
          </ac:spMkLst>
        </pc:spChg>
      </pc:sldChg>
      <pc:sldChg chg="addSp delSp modSp add del mod">
        <pc:chgData name="Liv Nilsson" userId="a84692af-3182-4dce-b025-e2304d007504" providerId="ADAL" clId="{F6252A2F-BDFC-4EDC-99C5-0A4C3A78CDA6}" dt="2025-06-24T09:48:07.091" v="1743" actId="47"/>
        <pc:sldMkLst>
          <pc:docMk/>
          <pc:sldMk cId="405503454" sldId="308"/>
        </pc:sldMkLst>
      </pc:sldChg>
      <pc:sldChg chg="add modNotesTx">
        <pc:chgData name="Liv Nilsson" userId="a84692af-3182-4dce-b025-e2304d007504" providerId="ADAL" clId="{F6252A2F-BDFC-4EDC-99C5-0A4C3A78CDA6}" dt="2025-06-24T13:17:11.638" v="1804" actId="6549"/>
        <pc:sldMkLst>
          <pc:docMk/>
          <pc:sldMk cId="3908892321" sldId="312"/>
        </pc:sldMkLst>
      </pc:sldChg>
      <pc:sldChg chg="modSp add mod modNotesTx">
        <pc:chgData name="Liv Nilsson" userId="a84692af-3182-4dce-b025-e2304d007504" providerId="ADAL" clId="{F6252A2F-BDFC-4EDC-99C5-0A4C3A78CDA6}" dt="2025-07-04T13:19:23.561" v="1929" actId="20577"/>
        <pc:sldMkLst>
          <pc:docMk/>
          <pc:sldMk cId="2369090797" sldId="313"/>
        </pc:sldMkLst>
        <pc:spChg chg="mod">
          <ac:chgData name="Liv Nilsson" userId="a84692af-3182-4dce-b025-e2304d007504" providerId="ADAL" clId="{F6252A2F-BDFC-4EDC-99C5-0A4C3A78CDA6}" dt="2025-07-04T13:19:23.561" v="1929" actId="20577"/>
          <ac:spMkLst>
            <pc:docMk/>
            <pc:sldMk cId="2369090797" sldId="313"/>
            <ac:spMk id="2" creationId="{10796349-87CC-8426-FEFB-4E7A47F205A6}"/>
          </ac:spMkLst>
        </pc:spChg>
      </pc:sldChg>
      <pc:sldChg chg="addSp delSp modSp mod">
        <pc:chgData name="Liv Nilsson" userId="a84692af-3182-4dce-b025-e2304d007504" providerId="ADAL" clId="{F6252A2F-BDFC-4EDC-99C5-0A4C3A78CDA6}" dt="2025-06-24T09:37:24.683" v="1343" actId="20577"/>
        <pc:sldMkLst>
          <pc:docMk/>
          <pc:sldMk cId="3398163957" sldId="314"/>
        </pc:sldMkLst>
        <pc:spChg chg="mod">
          <ac:chgData name="Liv Nilsson" userId="a84692af-3182-4dce-b025-e2304d007504" providerId="ADAL" clId="{F6252A2F-BDFC-4EDC-99C5-0A4C3A78CDA6}" dt="2025-06-24T09:30:16.365" v="335" actId="20577"/>
          <ac:spMkLst>
            <pc:docMk/>
            <pc:sldMk cId="3398163957" sldId="314"/>
            <ac:spMk id="5" creationId="{29CAC426-D95E-8048-8725-B2BE003DE440}"/>
          </ac:spMkLst>
        </pc:spChg>
        <pc:spChg chg="mod">
          <ac:chgData name="Liv Nilsson" userId="a84692af-3182-4dce-b025-e2304d007504" providerId="ADAL" clId="{F6252A2F-BDFC-4EDC-99C5-0A4C3A78CDA6}" dt="2025-06-24T09:37:24.683" v="1343" actId="20577"/>
          <ac:spMkLst>
            <pc:docMk/>
            <pc:sldMk cId="3398163957" sldId="314"/>
            <ac:spMk id="6" creationId="{A2B1840C-629A-9343-9461-615310D5559C}"/>
          </ac:spMkLst>
        </pc:spChg>
        <pc:picChg chg="add mod">
          <ac:chgData name="Liv Nilsson" userId="a84692af-3182-4dce-b025-e2304d007504" providerId="ADAL" clId="{F6252A2F-BDFC-4EDC-99C5-0A4C3A78CDA6}" dt="2025-06-24T09:21:56.276" v="266" actId="14100"/>
          <ac:picMkLst>
            <pc:docMk/>
            <pc:sldMk cId="3398163957" sldId="314"/>
            <ac:picMk id="3" creationId="{465CF726-F7A3-EF4F-F894-E809C37423A3}"/>
          </ac:picMkLst>
        </pc:picChg>
      </pc:sldChg>
      <pc:sldChg chg="del">
        <pc:chgData name="Liv Nilsson" userId="a84692af-3182-4dce-b025-e2304d007504" providerId="ADAL" clId="{F6252A2F-BDFC-4EDC-99C5-0A4C3A78CDA6}" dt="2025-06-24T13:13:13.039" v="1778" actId="47"/>
        <pc:sldMkLst>
          <pc:docMk/>
          <pc:sldMk cId="1855843672" sldId="315"/>
        </pc:sldMkLst>
      </pc:sldChg>
      <pc:sldChg chg="del">
        <pc:chgData name="Liv Nilsson" userId="a84692af-3182-4dce-b025-e2304d007504" providerId="ADAL" clId="{F6252A2F-BDFC-4EDC-99C5-0A4C3A78CDA6}" dt="2025-06-24T13:13:42.469" v="1787" actId="47"/>
        <pc:sldMkLst>
          <pc:docMk/>
          <pc:sldMk cId="4007411197" sldId="316"/>
        </pc:sldMkLst>
      </pc:sldChg>
      <pc:sldChg chg="modSp add mod">
        <pc:chgData name="Liv Nilsson" userId="a84692af-3182-4dce-b025-e2304d007504" providerId="ADAL" clId="{F6252A2F-BDFC-4EDC-99C5-0A4C3A78CDA6}" dt="2025-07-04T13:24:51.491" v="2058" actId="20577"/>
        <pc:sldMkLst>
          <pc:docMk/>
          <pc:sldMk cId="1881672322" sldId="319"/>
        </pc:sldMkLst>
        <pc:spChg chg="mod">
          <ac:chgData name="Liv Nilsson" userId="a84692af-3182-4dce-b025-e2304d007504" providerId="ADAL" clId="{F6252A2F-BDFC-4EDC-99C5-0A4C3A78CDA6}" dt="2025-07-04T13:24:51.491" v="2058" actId="20577"/>
          <ac:spMkLst>
            <pc:docMk/>
            <pc:sldMk cId="1881672322" sldId="319"/>
            <ac:spMk id="2" creationId="{4BA7C468-06C1-CB8A-2B1E-88C97222E948}"/>
          </ac:spMkLst>
        </pc:spChg>
        <pc:spChg chg="mod">
          <ac:chgData name="Liv Nilsson" userId="a84692af-3182-4dce-b025-e2304d007504" providerId="ADAL" clId="{F6252A2F-BDFC-4EDC-99C5-0A4C3A78CDA6}" dt="2025-07-04T13:24:27.309" v="2057" actId="207"/>
          <ac:spMkLst>
            <pc:docMk/>
            <pc:sldMk cId="1881672322" sldId="319"/>
            <ac:spMk id="4" creationId="{4DCBE446-1DAF-9D78-3A0E-8DCFC36CD228}"/>
          </ac:spMkLst>
        </pc:spChg>
      </pc:sldChg>
      <pc:sldChg chg="modSp mod">
        <pc:chgData name="Liv Nilsson" userId="a84692af-3182-4dce-b025-e2304d007504" providerId="ADAL" clId="{F6252A2F-BDFC-4EDC-99C5-0A4C3A78CDA6}" dt="2025-07-04T13:26:17.491" v="2072" actId="20577"/>
        <pc:sldMkLst>
          <pc:docMk/>
          <pc:sldMk cId="205581147" sldId="321"/>
        </pc:sldMkLst>
        <pc:spChg chg="mod">
          <ac:chgData name="Liv Nilsson" userId="a84692af-3182-4dce-b025-e2304d007504" providerId="ADAL" clId="{F6252A2F-BDFC-4EDC-99C5-0A4C3A78CDA6}" dt="2025-07-04T13:26:17.491" v="2072" actId="20577"/>
          <ac:spMkLst>
            <pc:docMk/>
            <pc:sldMk cId="205581147" sldId="321"/>
            <ac:spMk id="2" creationId="{18F5D931-1B94-5F6E-99CE-1A55567EA848}"/>
          </ac:spMkLst>
        </pc:spChg>
        <pc:spChg chg="mod">
          <ac:chgData name="Liv Nilsson" userId="a84692af-3182-4dce-b025-e2304d007504" providerId="ADAL" clId="{F6252A2F-BDFC-4EDC-99C5-0A4C3A78CDA6}" dt="2025-06-24T13:15:40.122" v="1800" actId="14100"/>
          <ac:spMkLst>
            <pc:docMk/>
            <pc:sldMk cId="205581147" sldId="321"/>
            <ac:spMk id="7" creationId="{A3204CFA-F44A-21DE-AAED-CDDA78591251}"/>
          </ac:spMkLst>
        </pc:spChg>
      </pc:sldChg>
      <pc:sldChg chg="del">
        <pc:chgData name="Liv Nilsson" userId="a84692af-3182-4dce-b025-e2304d007504" providerId="ADAL" clId="{F6252A2F-BDFC-4EDC-99C5-0A4C3A78CDA6}" dt="2025-06-24T13:14:15.402" v="1793" actId="47"/>
        <pc:sldMkLst>
          <pc:docMk/>
          <pc:sldMk cId="3335588691" sldId="322"/>
        </pc:sldMkLst>
      </pc:sldChg>
      <pc:sldChg chg="modSp add mod">
        <pc:chgData name="Liv Nilsson" userId="a84692af-3182-4dce-b025-e2304d007504" providerId="ADAL" clId="{F6252A2F-BDFC-4EDC-99C5-0A4C3A78CDA6}" dt="2025-06-24T13:14:40.569" v="1796" actId="20577"/>
        <pc:sldMkLst>
          <pc:docMk/>
          <pc:sldMk cId="2154705214" sldId="323"/>
        </pc:sldMkLst>
        <pc:spChg chg="mod">
          <ac:chgData name="Liv Nilsson" userId="a84692af-3182-4dce-b025-e2304d007504" providerId="ADAL" clId="{F6252A2F-BDFC-4EDC-99C5-0A4C3A78CDA6}" dt="2025-06-24T13:14:40.569" v="1796" actId="20577"/>
          <ac:spMkLst>
            <pc:docMk/>
            <pc:sldMk cId="2154705214" sldId="323"/>
            <ac:spMk id="2" creationId="{0693F998-3CCD-57F8-F59C-870D5D41A6ED}"/>
          </ac:spMkLst>
        </pc:spChg>
      </pc:sldChg>
      <pc:sldChg chg="addSp delSp modSp add mod modAnim">
        <pc:chgData name="Liv Nilsson" userId="a84692af-3182-4dce-b025-e2304d007504" providerId="ADAL" clId="{F6252A2F-BDFC-4EDC-99C5-0A4C3A78CDA6}" dt="2025-06-24T09:47:02.911" v="1742" actId="1076"/>
        <pc:sldMkLst>
          <pc:docMk/>
          <pc:sldMk cId="3508594389" sldId="324"/>
        </pc:sldMkLst>
        <pc:spChg chg="mod">
          <ac:chgData name="Liv Nilsson" userId="a84692af-3182-4dce-b025-e2304d007504" providerId="ADAL" clId="{F6252A2F-BDFC-4EDC-99C5-0A4C3A78CDA6}" dt="2025-06-24T09:45:54.104" v="1668" actId="20577"/>
          <ac:spMkLst>
            <pc:docMk/>
            <pc:sldMk cId="3508594389" sldId="324"/>
            <ac:spMk id="2" creationId="{3155C87F-FACD-2DF3-F21E-0A1689A0E088}"/>
          </ac:spMkLst>
        </pc:spChg>
        <pc:spChg chg="mod">
          <ac:chgData name="Liv Nilsson" userId="a84692af-3182-4dce-b025-e2304d007504" providerId="ADAL" clId="{F6252A2F-BDFC-4EDC-99C5-0A4C3A78CDA6}" dt="2025-06-24T09:46:56.817" v="1741" actId="404"/>
          <ac:spMkLst>
            <pc:docMk/>
            <pc:sldMk cId="3508594389" sldId="324"/>
            <ac:spMk id="11" creationId="{7243496A-28A9-7068-3EE9-53552BA39626}"/>
          </ac:spMkLst>
        </pc:spChg>
        <pc:spChg chg="mod">
          <ac:chgData name="Liv Nilsson" userId="a84692af-3182-4dce-b025-e2304d007504" providerId="ADAL" clId="{F6252A2F-BDFC-4EDC-99C5-0A4C3A78CDA6}" dt="2025-06-24T09:46:56.817" v="1741" actId="404"/>
          <ac:spMkLst>
            <pc:docMk/>
            <pc:sldMk cId="3508594389" sldId="324"/>
            <ac:spMk id="12" creationId="{99A7B530-A891-A035-F189-0855BD913946}"/>
          </ac:spMkLst>
        </pc:spChg>
        <pc:spChg chg="mod">
          <ac:chgData name="Liv Nilsson" userId="a84692af-3182-4dce-b025-e2304d007504" providerId="ADAL" clId="{F6252A2F-BDFC-4EDC-99C5-0A4C3A78CDA6}" dt="2025-06-24T09:47:02.911" v="1742" actId="1076"/>
          <ac:spMkLst>
            <pc:docMk/>
            <pc:sldMk cId="3508594389" sldId="324"/>
            <ac:spMk id="13" creationId="{1A1EE762-3E3C-740C-A364-4450DFD57258}"/>
          </ac:spMkLst>
        </pc:spChg>
        <pc:spChg chg="mod">
          <ac:chgData name="Liv Nilsson" userId="a84692af-3182-4dce-b025-e2304d007504" providerId="ADAL" clId="{F6252A2F-BDFC-4EDC-99C5-0A4C3A78CDA6}" dt="2025-06-24T09:44:15.847" v="1552" actId="208"/>
          <ac:spMkLst>
            <pc:docMk/>
            <pc:sldMk cId="3508594389" sldId="324"/>
            <ac:spMk id="14" creationId="{005316D8-9F38-9B6E-819F-7EED6F1EEEF8}"/>
          </ac:spMkLst>
        </pc:spChg>
        <pc:spChg chg="mod">
          <ac:chgData name="Liv Nilsson" userId="a84692af-3182-4dce-b025-e2304d007504" providerId="ADAL" clId="{F6252A2F-BDFC-4EDC-99C5-0A4C3A78CDA6}" dt="2025-06-24T09:44:15.847" v="1552" actId="208"/>
          <ac:spMkLst>
            <pc:docMk/>
            <pc:sldMk cId="3508594389" sldId="324"/>
            <ac:spMk id="15" creationId="{7053F3E2-EDC6-8DF4-01E4-D5D220DFB84F}"/>
          </ac:spMkLst>
        </pc:spChg>
        <pc:grpChg chg="add del">
          <ac:chgData name="Liv Nilsson" userId="a84692af-3182-4dce-b025-e2304d007504" providerId="ADAL" clId="{F6252A2F-BDFC-4EDC-99C5-0A4C3A78CDA6}" dt="2025-06-24T09:44:02.430" v="1551" actId="478"/>
          <ac:grpSpMkLst>
            <pc:docMk/>
            <pc:sldMk cId="3508594389" sldId="324"/>
            <ac:grpSpMk id="18" creationId="{C99FBF46-A63C-6E79-FA4D-19CC4004AA64}"/>
          </ac:grpSpMkLst>
        </pc:grpChg>
        <pc:cxnChg chg="mod">
          <ac:chgData name="Liv Nilsson" userId="a84692af-3182-4dce-b025-e2304d007504" providerId="ADAL" clId="{F6252A2F-BDFC-4EDC-99C5-0A4C3A78CDA6}" dt="2025-06-24T09:44:15.847" v="1552" actId="208"/>
          <ac:cxnSpMkLst>
            <pc:docMk/>
            <pc:sldMk cId="3508594389" sldId="324"/>
            <ac:cxnSpMk id="9" creationId="{0FA884FC-986B-8AD6-B8C8-895D392FD696}"/>
          </ac:cxnSpMkLst>
        </pc:cxnChg>
      </pc:sldChg>
      <pc:sldChg chg="delSp modSp add mod modAnim">
        <pc:chgData name="Liv Nilsson" userId="a84692af-3182-4dce-b025-e2304d007504" providerId="ADAL" clId="{F6252A2F-BDFC-4EDC-99C5-0A4C3A78CDA6}" dt="2025-06-24T09:50:11.873" v="1750" actId="478"/>
        <pc:sldMkLst>
          <pc:docMk/>
          <pc:sldMk cId="1664970871" sldId="325"/>
        </pc:sldMkLst>
      </pc:sldChg>
      <pc:sldChg chg="del">
        <pc:chgData name="Liv Nilsson" userId="a84692af-3182-4dce-b025-e2304d007504" providerId="ADAL" clId="{F6252A2F-BDFC-4EDC-99C5-0A4C3A78CDA6}" dt="2025-06-24T13:13:08.074" v="1777" actId="47"/>
        <pc:sldMkLst>
          <pc:docMk/>
          <pc:sldMk cId="1007904676" sldId="326"/>
        </pc:sldMkLst>
      </pc:sldChg>
      <pc:sldChg chg="addSp delSp modSp del mod">
        <pc:chgData name="Liv Nilsson" userId="a84692af-3182-4dce-b025-e2304d007504" providerId="ADAL" clId="{F6252A2F-BDFC-4EDC-99C5-0A4C3A78CDA6}" dt="2025-06-24T09:48:08.412" v="1744" actId="47"/>
        <pc:sldMkLst>
          <pc:docMk/>
          <pc:sldMk cId="4270256604" sldId="327"/>
        </pc:sldMkLst>
      </pc:sldChg>
      <pc:sldChg chg="del">
        <pc:chgData name="Liv Nilsson" userId="a84692af-3182-4dce-b025-e2304d007504" providerId="ADAL" clId="{F6252A2F-BDFC-4EDC-99C5-0A4C3A78CDA6}" dt="2025-06-24T13:13:32.837" v="1785" actId="47"/>
        <pc:sldMkLst>
          <pc:docMk/>
          <pc:sldMk cId="55877277" sldId="328"/>
        </pc:sldMkLst>
      </pc:sldChg>
      <pc:sldChg chg="modNotesTx">
        <pc:chgData name="Liv Nilsson" userId="a84692af-3182-4dce-b025-e2304d007504" providerId="ADAL" clId="{F6252A2F-BDFC-4EDC-99C5-0A4C3A78CDA6}" dt="2025-06-24T13:15:57.074" v="1801" actId="6549"/>
        <pc:sldMkLst>
          <pc:docMk/>
          <pc:sldMk cId="2339759178" sldId="331"/>
        </pc:sldMkLst>
      </pc:sldChg>
      <pc:sldChg chg="addSp delSp modSp mod">
        <pc:chgData name="Liv Nilsson" userId="a84692af-3182-4dce-b025-e2304d007504" providerId="ADAL" clId="{F6252A2F-BDFC-4EDC-99C5-0A4C3A78CDA6}" dt="2025-07-04T13:17:39.624" v="1927" actId="6549"/>
        <pc:sldMkLst>
          <pc:docMk/>
          <pc:sldMk cId="1042083449" sldId="332"/>
        </pc:sldMkLst>
        <pc:spChg chg="mod">
          <ac:chgData name="Liv Nilsson" userId="a84692af-3182-4dce-b025-e2304d007504" providerId="ADAL" clId="{F6252A2F-BDFC-4EDC-99C5-0A4C3A78CDA6}" dt="2025-07-04T13:17:39.624" v="1927" actId="6549"/>
          <ac:spMkLst>
            <pc:docMk/>
            <pc:sldMk cId="1042083449" sldId="332"/>
            <ac:spMk id="6" creationId="{A2B1840C-629A-9343-9461-615310D5559C}"/>
          </ac:spMkLst>
        </pc:spChg>
        <pc:spChg chg="add mod">
          <ac:chgData name="Liv Nilsson" userId="a84692af-3182-4dce-b025-e2304d007504" providerId="ADAL" clId="{F6252A2F-BDFC-4EDC-99C5-0A4C3A78CDA6}" dt="2025-06-24T09:20:01.999" v="253" actId="14100"/>
          <ac:spMkLst>
            <pc:docMk/>
            <pc:sldMk cId="1042083449" sldId="332"/>
            <ac:spMk id="23" creationId="{53718F10-F632-CD84-3FD9-0CDB0D68B60D}"/>
          </ac:spMkLst>
        </pc:spChg>
        <pc:picChg chg="add mod modCrop">
          <ac:chgData name="Liv Nilsson" userId="a84692af-3182-4dce-b025-e2304d007504" providerId="ADAL" clId="{F6252A2F-BDFC-4EDC-99C5-0A4C3A78CDA6}" dt="2025-06-24T13:27:50.543" v="1898" actId="14100"/>
          <ac:picMkLst>
            <pc:docMk/>
            <pc:sldMk cId="1042083449" sldId="332"/>
            <ac:picMk id="7" creationId="{4C2099A8-4D0B-7087-5854-BC4A9482E097}"/>
          </ac:picMkLst>
        </pc:picChg>
        <pc:picChg chg="add mod modCrop">
          <ac:chgData name="Liv Nilsson" userId="a84692af-3182-4dce-b025-e2304d007504" providerId="ADAL" clId="{F6252A2F-BDFC-4EDC-99C5-0A4C3A78CDA6}" dt="2025-06-24T13:27:47.676" v="1897" actId="14100"/>
          <ac:picMkLst>
            <pc:docMk/>
            <pc:sldMk cId="1042083449" sldId="332"/>
            <ac:picMk id="9" creationId="{D7593519-BA22-A675-1039-8658BBB43A1D}"/>
          </ac:picMkLst>
        </pc:picChg>
      </pc:sldChg>
      <pc:sldChg chg="del">
        <pc:chgData name="Liv Nilsson" userId="a84692af-3182-4dce-b025-e2304d007504" providerId="ADAL" clId="{F6252A2F-BDFC-4EDC-99C5-0A4C3A78CDA6}" dt="2025-06-24T13:13:19.153" v="1780" actId="47"/>
        <pc:sldMkLst>
          <pc:docMk/>
          <pc:sldMk cId="2517119052" sldId="334"/>
        </pc:sldMkLst>
      </pc:sldChg>
      <pc:sldChg chg="del">
        <pc:chgData name="Liv Nilsson" userId="a84692af-3182-4dce-b025-e2304d007504" providerId="ADAL" clId="{F6252A2F-BDFC-4EDC-99C5-0A4C3A78CDA6}" dt="2025-06-24T13:13:20.648" v="1781" actId="47"/>
        <pc:sldMkLst>
          <pc:docMk/>
          <pc:sldMk cId="3040974796" sldId="335"/>
        </pc:sldMkLst>
      </pc:sldChg>
      <pc:sldChg chg="del">
        <pc:chgData name="Liv Nilsson" userId="a84692af-3182-4dce-b025-e2304d007504" providerId="ADAL" clId="{F6252A2F-BDFC-4EDC-99C5-0A4C3A78CDA6}" dt="2025-06-24T13:13:26.978" v="1782" actId="47"/>
        <pc:sldMkLst>
          <pc:docMk/>
          <pc:sldMk cId="2227141753" sldId="336"/>
        </pc:sldMkLst>
      </pc:sldChg>
      <pc:sldChg chg="del">
        <pc:chgData name="Liv Nilsson" userId="a84692af-3182-4dce-b025-e2304d007504" providerId="ADAL" clId="{F6252A2F-BDFC-4EDC-99C5-0A4C3A78CDA6}" dt="2025-06-24T13:13:31.425" v="1784" actId="47"/>
        <pc:sldMkLst>
          <pc:docMk/>
          <pc:sldMk cId="2291865836" sldId="338"/>
        </pc:sldMkLst>
      </pc:sldChg>
      <pc:sldChg chg="del">
        <pc:chgData name="Liv Nilsson" userId="a84692af-3182-4dce-b025-e2304d007504" providerId="ADAL" clId="{F6252A2F-BDFC-4EDC-99C5-0A4C3A78CDA6}" dt="2025-06-24T13:13:40.759" v="1786" actId="47"/>
        <pc:sldMkLst>
          <pc:docMk/>
          <pc:sldMk cId="91366300" sldId="342"/>
        </pc:sldMkLst>
      </pc:sldChg>
      <pc:sldChg chg="del">
        <pc:chgData name="Liv Nilsson" userId="a84692af-3182-4dce-b025-e2304d007504" providerId="ADAL" clId="{F6252A2F-BDFC-4EDC-99C5-0A4C3A78CDA6}" dt="2025-06-24T13:13:43.845" v="1788" actId="47"/>
        <pc:sldMkLst>
          <pc:docMk/>
          <pc:sldMk cId="1055435332" sldId="343"/>
        </pc:sldMkLst>
      </pc:sldChg>
      <pc:sldChg chg="del">
        <pc:chgData name="Liv Nilsson" userId="a84692af-3182-4dce-b025-e2304d007504" providerId="ADAL" clId="{F6252A2F-BDFC-4EDC-99C5-0A4C3A78CDA6}" dt="2025-06-24T13:13:44.885" v="1789" actId="47"/>
        <pc:sldMkLst>
          <pc:docMk/>
          <pc:sldMk cId="3231588909" sldId="344"/>
        </pc:sldMkLst>
      </pc:sldChg>
      <pc:sldChg chg="del">
        <pc:chgData name="Liv Nilsson" userId="a84692af-3182-4dce-b025-e2304d007504" providerId="ADAL" clId="{F6252A2F-BDFC-4EDC-99C5-0A4C3A78CDA6}" dt="2025-06-24T13:13:46.544" v="1790" actId="47"/>
        <pc:sldMkLst>
          <pc:docMk/>
          <pc:sldMk cId="1011232037" sldId="345"/>
        </pc:sldMkLst>
      </pc:sldChg>
      <pc:sldChg chg="del">
        <pc:chgData name="Liv Nilsson" userId="a84692af-3182-4dce-b025-e2304d007504" providerId="ADAL" clId="{F6252A2F-BDFC-4EDC-99C5-0A4C3A78CDA6}" dt="2025-06-24T13:13:48.355" v="1791" actId="47"/>
        <pc:sldMkLst>
          <pc:docMk/>
          <pc:sldMk cId="2945044687" sldId="346"/>
        </pc:sldMkLst>
      </pc:sldChg>
      <pc:sldChg chg="del">
        <pc:chgData name="Liv Nilsson" userId="a84692af-3182-4dce-b025-e2304d007504" providerId="ADAL" clId="{F6252A2F-BDFC-4EDC-99C5-0A4C3A78CDA6}" dt="2025-06-24T13:13:16.722" v="1779" actId="47"/>
        <pc:sldMkLst>
          <pc:docMk/>
          <pc:sldMk cId="417692018" sldId="347"/>
        </pc:sldMkLst>
      </pc:sldChg>
      <pc:sldChg chg="del">
        <pc:chgData name="Liv Nilsson" userId="a84692af-3182-4dce-b025-e2304d007504" providerId="ADAL" clId="{F6252A2F-BDFC-4EDC-99C5-0A4C3A78CDA6}" dt="2025-06-24T13:13:28.256" v="1783" actId="47"/>
        <pc:sldMkLst>
          <pc:docMk/>
          <pc:sldMk cId="3194861750" sldId="348"/>
        </pc:sldMkLst>
      </pc:sldChg>
      <pc:sldChg chg="del">
        <pc:chgData name="Liv Nilsson" userId="a84692af-3182-4dce-b025-e2304d007504" providerId="ADAL" clId="{F6252A2F-BDFC-4EDC-99C5-0A4C3A78CDA6}" dt="2025-06-24T13:14:00.834" v="1792" actId="47"/>
        <pc:sldMkLst>
          <pc:docMk/>
          <pc:sldMk cId="649604366" sldId="349"/>
        </pc:sldMkLst>
      </pc:sldChg>
      <pc:sldChg chg="delSp modSp mod">
        <pc:chgData name="Liv Nilsson" userId="a84692af-3182-4dce-b025-e2304d007504" providerId="ADAL" clId="{F6252A2F-BDFC-4EDC-99C5-0A4C3A78CDA6}" dt="2025-07-04T13:26:52.339" v="2073" actId="20577"/>
        <pc:sldMkLst>
          <pc:docMk/>
          <pc:sldMk cId="4071681241" sldId="350"/>
        </pc:sldMkLst>
        <pc:spChg chg="mod">
          <ac:chgData name="Liv Nilsson" userId="a84692af-3182-4dce-b025-e2304d007504" providerId="ADAL" clId="{F6252A2F-BDFC-4EDC-99C5-0A4C3A78CDA6}" dt="2025-07-04T13:26:52.339" v="2073" actId="20577"/>
          <ac:spMkLst>
            <pc:docMk/>
            <pc:sldMk cId="4071681241" sldId="350"/>
            <ac:spMk id="2" creationId="{18F5D931-1B94-5F6E-99CE-1A55567EA848}"/>
          </ac:spMkLst>
        </pc:spChg>
      </pc:sldChg>
      <pc:sldChg chg="addSp delSp modSp add mod addAnim delAnim modAnim modNotesTx">
        <pc:chgData name="Liv Nilsson" userId="a84692af-3182-4dce-b025-e2304d007504" providerId="ADAL" clId="{F6252A2F-BDFC-4EDC-99C5-0A4C3A78CDA6}" dt="2025-07-04T13:25:39.608" v="2059" actId="12"/>
        <pc:sldMkLst>
          <pc:docMk/>
          <pc:sldMk cId="3407189" sldId="351"/>
        </pc:sldMkLst>
        <pc:spChg chg="add del mod">
          <ac:chgData name="Liv Nilsson" userId="a84692af-3182-4dce-b025-e2304d007504" providerId="ADAL" clId="{F6252A2F-BDFC-4EDC-99C5-0A4C3A78CDA6}" dt="2025-07-04T13:25:39.608" v="2059" actId="12"/>
          <ac:spMkLst>
            <pc:docMk/>
            <pc:sldMk cId="3407189" sldId="351"/>
            <ac:spMk id="6" creationId="{C1EA57ED-B3F7-70A4-0FFB-65DEEFE1E142}"/>
          </ac:spMkLst>
        </pc:spChg>
        <pc:picChg chg="mod">
          <ac:chgData name="Liv Nilsson" userId="a84692af-3182-4dce-b025-e2304d007504" providerId="ADAL" clId="{F6252A2F-BDFC-4EDC-99C5-0A4C3A78CDA6}" dt="2025-06-24T09:52:16.210" v="1772" actId="1076"/>
          <ac:picMkLst>
            <pc:docMk/>
            <pc:sldMk cId="3407189" sldId="351"/>
            <ac:picMk id="8" creationId="{48E87A35-F8FA-43E1-D95C-2CAE758D64A1}"/>
          </ac:picMkLst>
        </pc:picChg>
        <pc:picChg chg="mod">
          <ac:chgData name="Liv Nilsson" userId="a84692af-3182-4dce-b025-e2304d007504" providerId="ADAL" clId="{F6252A2F-BDFC-4EDC-99C5-0A4C3A78CDA6}" dt="2025-06-24T09:52:12.799" v="1771" actId="1076"/>
          <ac:picMkLst>
            <pc:docMk/>
            <pc:sldMk cId="3407189" sldId="351"/>
            <ac:picMk id="9" creationId="{CA27A168-006B-C517-761B-C2C1130ABABE}"/>
          </ac:picMkLst>
        </pc:picChg>
      </pc:sldChg>
      <pc:sldChg chg="addSp delSp modSp add mod modNotesTx">
        <pc:chgData name="Liv Nilsson" userId="a84692af-3182-4dce-b025-e2304d007504" providerId="ADAL" clId="{F6252A2F-BDFC-4EDC-99C5-0A4C3A78CDA6}" dt="2025-07-04T13:24:19.218" v="2056" actId="6549"/>
        <pc:sldMkLst>
          <pc:docMk/>
          <pc:sldMk cId="640587289" sldId="352"/>
        </pc:sldMkLst>
        <pc:spChg chg="mod">
          <ac:chgData name="Liv Nilsson" userId="a84692af-3182-4dce-b025-e2304d007504" providerId="ADAL" clId="{F6252A2F-BDFC-4EDC-99C5-0A4C3A78CDA6}" dt="2025-07-04T13:24:19.218" v="2056" actId="6549"/>
          <ac:spMkLst>
            <pc:docMk/>
            <pc:sldMk cId="640587289" sldId="352"/>
            <ac:spMk id="2" creationId="{8A42EB21-29F1-6892-818D-E2A70916FE9E}"/>
          </ac:spMkLst>
        </pc:spChg>
        <pc:spChg chg="mod">
          <ac:chgData name="Liv Nilsson" userId="a84692af-3182-4dce-b025-e2304d007504" providerId="ADAL" clId="{F6252A2F-BDFC-4EDC-99C5-0A4C3A78CDA6}" dt="2025-07-04T13:21:44.338" v="1989" actId="207"/>
          <ac:spMkLst>
            <pc:docMk/>
            <pc:sldMk cId="640587289" sldId="352"/>
            <ac:spMk id="4" creationId="{017051DB-28C6-D6BD-1504-7CD72185FE0A}"/>
          </ac:spMkLst>
        </pc:spChg>
        <pc:graphicFrameChg chg="add del">
          <ac:chgData name="Liv Nilsson" userId="a84692af-3182-4dce-b025-e2304d007504" providerId="ADAL" clId="{F6252A2F-BDFC-4EDC-99C5-0A4C3A78CDA6}" dt="2025-07-04T13:24:09.913" v="2054" actId="478"/>
          <ac:graphicFrameMkLst>
            <pc:docMk/>
            <pc:sldMk cId="640587289" sldId="352"/>
            <ac:graphicFrameMk id="5" creationId="{7EAF06E8-48A6-C6F9-55D4-0F2E5AF922FF}"/>
          </ac:graphicFrameMkLst>
        </pc:graphicFrameChg>
      </pc:sldChg>
    </pc:docChg>
  </pc:docChgLst>
  <pc:docChgLst>
    <pc:chgData name="Liv Nilsson" userId="a84692af-3182-4dce-b025-e2304d007504" providerId="ADAL" clId="{8B76B803-7915-4D56-A649-CD90ECD07C56}"/>
    <pc:docChg chg="custSel addSld delSld modSld">
      <pc:chgData name="Liv Nilsson" userId="a84692af-3182-4dce-b025-e2304d007504" providerId="ADAL" clId="{8B76B803-7915-4D56-A649-CD90ECD07C56}" dt="2024-12-02T15:13:34.456" v="189" actId="207"/>
      <pc:docMkLst>
        <pc:docMk/>
      </pc:docMkLst>
      <pc:sldChg chg="modSp mod">
        <pc:chgData name="Liv Nilsson" userId="a84692af-3182-4dce-b025-e2304d007504" providerId="ADAL" clId="{8B76B803-7915-4D56-A649-CD90ECD07C56}" dt="2024-12-02T15:13:34.456" v="189" actId="207"/>
        <pc:sldMkLst>
          <pc:docMk/>
          <pc:sldMk cId="2439122233" sldId="284"/>
        </pc:sldMkLst>
      </pc:sldChg>
      <pc:sldChg chg="modSp add mod">
        <pc:chgData name="Liv Nilsson" userId="a84692af-3182-4dce-b025-e2304d007504" providerId="ADAL" clId="{8B76B803-7915-4D56-A649-CD90ECD07C56}" dt="2024-12-02T15:13:07.935" v="187" actId="1076"/>
        <pc:sldMkLst>
          <pc:docMk/>
          <pc:sldMk cId="3508263789" sldId="306"/>
        </pc:sldMkLst>
      </pc:sldChg>
      <pc:sldChg chg="addSp delSp modSp mod">
        <pc:chgData name="Liv Nilsson" userId="a84692af-3182-4dce-b025-e2304d007504" providerId="ADAL" clId="{8B76B803-7915-4D56-A649-CD90ECD07C56}" dt="2024-12-02T11:15:36.664" v="35" actId="1076"/>
        <pc:sldMkLst>
          <pc:docMk/>
          <pc:sldMk cId="2339759178" sldId="331"/>
        </pc:sldMkLst>
      </pc:sldChg>
      <pc:sldChg chg="modSp mod">
        <pc:chgData name="Liv Nilsson" userId="a84692af-3182-4dce-b025-e2304d007504" providerId="ADAL" clId="{8B76B803-7915-4D56-A649-CD90ECD07C56}" dt="2024-12-02T15:11:28.815" v="72" actId="20577"/>
        <pc:sldMkLst>
          <pc:docMk/>
          <pc:sldMk cId="1042083449" sldId="332"/>
        </pc:sldMkLst>
      </pc:sldChg>
      <pc:sldChg chg="del">
        <pc:chgData name="Liv Nilsson" userId="a84692af-3182-4dce-b025-e2304d007504" providerId="ADAL" clId="{8B76B803-7915-4D56-A649-CD90ECD07C56}" dt="2024-12-02T15:13:14.950" v="188" actId="47"/>
        <pc:sldMkLst>
          <pc:docMk/>
          <pc:sldMk cId="1527161166" sldId="3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33F7B-6F54-4C1C-A048-F8A81AD1F619}"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sv-SE"/>
        </a:p>
      </dgm:t>
    </dgm:pt>
    <dgm:pt modelId="{F4CF4973-535B-4EED-9DFD-031988C180F2}">
      <dgm:prSet phldrT="[Text]" custT="1"/>
      <dgm:spPr/>
      <dgm:t>
        <a:bodyPr/>
        <a:lstStyle/>
        <a:p>
          <a:r>
            <a:rPr lang="sv-SE" sz="1100" dirty="0"/>
            <a:t>Kartläggning av nuläget</a:t>
          </a:r>
        </a:p>
      </dgm:t>
    </dgm:pt>
    <dgm:pt modelId="{A7957C1D-1AD0-4706-AA04-08DBB777B7AF}" type="parTrans" cxnId="{68D36383-CDCC-4798-B2AB-BA6B61EA3BD5}">
      <dgm:prSet/>
      <dgm:spPr/>
      <dgm:t>
        <a:bodyPr/>
        <a:lstStyle/>
        <a:p>
          <a:endParaRPr lang="sv-SE" sz="2000"/>
        </a:p>
      </dgm:t>
    </dgm:pt>
    <dgm:pt modelId="{E83FA4D1-E1F1-48EC-98E4-929A0E367452}" type="sibTrans" cxnId="{68D36383-CDCC-4798-B2AB-BA6B61EA3BD5}">
      <dgm:prSet/>
      <dgm:spPr/>
      <dgm:t>
        <a:bodyPr/>
        <a:lstStyle/>
        <a:p>
          <a:endParaRPr lang="sv-SE" sz="2000"/>
        </a:p>
      </dgm:t>
    </dgm:pt>
    <dgm:pt modelId="{7B2BCB7C-36C1-4AEE-B277-DDC1967ED979}">
      <dgm:prSet phldrT="[Text]" custT="1"/>
      <dgm:spPr/>
      <dgm:t>
        <a:bodyPr/>
        <a:lstStyle/>
        <a:p>
          <a:r>
            <a:rPr lang="sv-SE" sz="1100" dirty="0"/>
            <a:t>Feedback av resultat och tolkning</a:t>
          </a:r>
        </a:p>
      </dgm:t>
    </dgm:pt>
    <dgm:pt modelId="{08BF16F5-5235-4E71-8AB7-F15391CBB7E1}" type="parTrans" cxnId="{B0DDA0D6-37F7-4FCC-847E-2BE1F4007213}">
      <dgm:prSet/>
      <dgm:spPr/>
      <dgm:t>
        <a:bodyPr/>
        <a:lstStyle/>
        <a:p>
          <a:endParaRPr lang="sv-SE" sz="2000"/>
        </a:p>
      </dgm:t>
    </dgm:pt>
    <dgm:pt modelId="{EB557FC7-5408-4CB4-BB06-0B912CDD1694}" type="sibTrans" cxnId="{B0DDA0D6-37F7-4FCC-847E-2BE1F4007213}">
      <dgm:prSet/>
      <dgm:spPr/>
      <dgm:t>
        <a:bodyPr/>
        <a:lstStyle/>
        <a:p>
          <a:endParaRPr lang="sv-SE" sz="2000"/>
        </a:p>
      </dgm:t>
    </dgm:pt>
    <dgm:pt modelId="{20C770B8-ADD5-4D03-BA33-75951D192E90}">
      <dgm:prSet phldrT="[Text]" custT="1"/>
      <dgm:spPr/>
      <dgm:t>
        <a:bodyPr/>
        <a:lstStyle/>
        <a:p>
          <a:r>
            <a:rPr lang="sv-SE" sz="1100" dirty="0"/>
            <a:t>Gemensam planering av interventioner</a:t>
          </a:r>
        </a:p>
      </dgm:t>
    </dgm:pt>
    <dgm:pt modelId="{B0D5D518-FF5F-4677-BD69-363340F07730}" type="parTrans" cxnId="{88007FAC-CB81-4ACD-A1B7-271B2EC57D10}">
      <dgm:prSet/>
      <dgm:spPr/>
      <dgm:t>
        <a:bodyPr/>
        <a:lstStyle/>
        <a:p>
          <a:endParaRPr lang="sv-SE" sz="2000"/>
        </a:p>
      </dgm:t>
    </dgm:pt>
    <dgm:pt modelId="{C6211905-6A6D-4ED0-90B8-B58C354FEBE8}" type="sibTrans" cxnId="{88007FAC-CB81-4ACD-A1B7-271B2EC57D10}">
      <dgm:prSet/>
      <dgm:spPr/>
      <dgm:t>
        <a:bodyPr/>
        <a:lstStyle/>
        <a:p>
          <a:endParaRPr lang="sv-SE" sz="2000"/>
        </a:p>
      </dgm:t>
    </dgm:pt>
    <dgm:pt modelId="{9061DFD7-AEF1-46E4-BDD3-41F55B394696}">
      <dgm:prSet phldrT="[Text]" custT="1"/>
      <dgm:spPr/>
      <dgm:t>
        <a:bodyPr/>
        <a:lstStyle/>
        <a:p>
          <a:r>
            <a:rPr lang="sv-SE" sz="1100" dirty="0"/>
            <a:t>Implementering av förändring på arbetsplatsen</a:t>
          </a:r>
        </a:p>
      </dgm:t>
    </dgm:pt>
    <dgm:pt modelId="{376DDA83-7A43-4FF9-9E9F-574276382D84}" type="parTrans" cxnId="{66E27C4C-5972-4190-AD6F-027DDC76335C}">
      <dgm:prSet/>
      <dgm:spPr/>
      <dgm:t>
        <a:bodyPr/>
        <a:lstStyle/>
        <a:p>
          <a:endParaRPr lang="sv-SE" sz="2000"/>
        </a:p>
      </dgm:t>
    </dgm:pt>
    <dgm:pt modelId="{B037B338-0A2C-4EAC-B7C5-C290A72DEBB8}" type="sibTrans" cxnId="{66E27C4C-5972-4190-AD6F-027DDC76335C}">
      <dgm:prSet/>
      <dgm:spPr/>
      <dgm:t>
        <a:bodyPr/>
        <a:lstStyle/>
        <a:p>
          <a:endParaRPr lang="sv-SE" sz="2000"/>
        </a:p>
      </dgm:t>
    </dgm:pt>
    <dgm:pt modelId="{D8601486-06EF-4739-AC85-2107E140D0C3}">
      <dgm:prSet phldrT="[Text]" custT="1"/>
      <dgm:spPr/>
      <dgm:t>
        <a:bodyPr/>
        <a:lstStyle/>
        <a:p>
          <a:endParaRPr lang="sv-SE" sz="1100" dirty="0"/>
        </a:p>
        <a:p>
          <a:r>
            <a:rPr lang="sv-SE" sz="1100" dirty="0"/>
            <a:t>Behov av beskrivning av den psykosociala arbetsmiljön</a:t>
          </a:r>
        </a:p>
        <a:p>
          <a:endParaRPr lang="sv-SE" sz="1100" dirty="0"/>
        </a:p>
      </dgm:t>
    </dgm:pt>
    <dgm:pt modelId="{BB4D44D3-1050-45ED-8F7C-9B4801079172}" type="parTrans" cxnId="{97234992-39D7-4EB4-BFEA-E3728FE6168B}">
      <dgm:prSet/>
      <dgm:spPr/>
      <dgm:t>
        <a:bodyPr/>
        <a:lstStyle/>
        <a:p>
          <a:endParaRPr lang="sv-SE" sz="2000"/>
        </a:p>
      </dgm:t>
    </dgm:pt>
    <dgm:pt modelId="{D18368B1-027E-4EB9-8EB4-E5B0C12F4C9D}" type="sibTrans" cxnId="{97234992-39D7-4EB4-BFEA-E3728FE6168B}">
      <dgm:prSet/>
      <dgm:spPr/>
      <dgm:t>
        <a:bodyPr/>
        <a:lstStyle/>
        <a:p>
          <a:endParaRPr lang="sv-SE" sz="2000"/>
        </a:p>
      </dgm:t>
    </dgm:pt>
    <dgm:pt modelId="{171F1D7B-4AB4-4F46-9A04-C3C390092B65}">
      <dgm:prSet custT="1"/>
      <dgm:spPr/>
      <dgm:t>
        <a:bodyPr/>
        <a:lstStyle/>
        <a:p>
          <a:r>
            <a:rPr lang="sv-SE" sz="1100" dirty="0"/>
            <a:t>Uppföljning/</a:t>
          </a:r>
          <a:br>
            <a:rPr lang="sv-SE" sz="1100" dirty="0"/>
          </a:br>
          <a:r>
            <a:rPr lang="sv-SE" sz="1100" dirty="0"/>
            <a:t>utvärdering, ev. kartläggning</a:t>
          </a:r>
        </a:p>
      </dgm:t>
    </dgm:pt>
    <dgm:pt modelId="{07EC283A-48E8-468A-A6D6-11E5A795D8B5}" type="parTrans" cxnId="{DF5BB232-CCE3-4DDB-B6FD-7E1F9B6B2D58}">
      <dgm:prSet/>
      <dgm:spPr/>
      <dgm:t>
        <a:bodyPr/>
        <a:lstStyle/>
        <a:p>
          <a:endParaRPr lang="sv-SE" sz="2000"/>
        </a:p>
      </dgm:t>
    </dgm:pt>
    <dgm:pt modelId="{3B171AF4-F600-48B0-B91A-67F9C4B8EA69}" type="sibTrans" cxnId="{DF5BB232-CCE3-4DDB-B6FD-7E1F9B6B2D58}">
      <dgm:prSet/>
      <dgm:spPr/>
      <dgm:t>
        <a:bodyPr/>
        <a:lstStyle/>
        <a:p>
          <a:endParaRPr lang="sv-SE" sz="2000"/>
        </a:p>
      </dgm:t>
    </dgm:pt>
    <dgm:pt modelId="{C0B57C2D-7683-43BD-9890-BF37D5E0FE70}" type="pres">
      <dgm:prSet presAssocID="{9BD33F7B-6F54-4C1C-A048-F8A81AD1F619}" presName="cycle" presStyleCnt="0">
        <dgm:presLayoutVars>
          <dgm:dir/>
          <dgm:resizeHandles val="exact"/>
        </dgm:presLayoutVars>
      </dgm:prSet>
      <dgm:spPr/>
    </dgm:pt>
    <dgm:pt modelId="{45AE4583-1060-4CE2-A8C5-10237C618E78}" type="pres">
      <dgm:prSet presAssocID="{F4CF4973-535B-4EED-9DFD-031988C180F2}" presName="node" presStyleLbl="node1" presStyleIdx="0" presStyleCnt="6">
        <dgm:presLayoutVars>
          <dgm:bulletEnabled val="1"/>
        </dgm:presLayoutVars>
      </dgm:prSet>
      <dgm:spPr/>
    </dgm:pt>
    <dgm:pt modelId="{78651672-6830-4268-A7D1-3D5BDEDCFB5B}" type="pres">
      <dgm:prSet presAssocID="{F4CF4973-535B-4EED-9DFD-031988C180F2}" presName="spNode" presStyleCnt="0"/>
      <dgm:spPr/>
    </dgm:pt>
    <dgm:pt modelId="{E0CE2C96-A9F6-4DA8-BB09-C5B51E895EA4}" type="pres">
      <dgm:prSet presAssocID="{E83FA4D1-E1F1-48EC-98E4-929A0E367452}" presName="sibTrans" presStyleLbl="sibTrans1D1" presStyleIdx="0" presStyleCnt="6"/>
      <dgm:spPr/>
    </dgm:pt>
    <dgm:pt modelId="{3DB156C4-E537-4EAA-9B1F-32D8DC119D4F}" type="pres">
      <dgm:prSet presAssocID="{7B2BCB7C-36C1-4AEE-B277-DDC1967ED979}" presName="node" presStyleLbl="node1" presStyleIdx="1" presStyleCnt="6">
        <dgm:presLayoutVars>
          <dgm:bulletEnabled val="1"/>
        </dgm:presLayoutVars>
      </dgm:prSet>
      <dgm:spPr/>
    </dgm:pt>
    <dgm:pt modelId="{2FAD7BB2-5858-4E73-A0A5-6FBB03387AF0}" type="pres">
      <dgm:prSet presAssocID="{7B2BCB7C-36C1-4AEE-B277-DDC1967ED979}" presName="spNode" presStyleCnt="0"/>
      <dgm:spPr/>
    </dgm:pt>
    <dgm:pt modelId="{F6463AF5-1AF5-4BBD-ABCB-AD91D47C6F3D}" type="pres">
      <dgm:prSet presAssocID="{EB557FC7-5408-4CB4-BB06-0B912CDD1694}" presName="sibTrans" presStyleLbl="sibTrans1D1" presStyleIdx="1" presStyleCnt="6"/>
      <dgm:spPr/>
    </dgm:pt>
    <dgm:pt modelId="{A17CE0D1-5E85-4790-BC77-944002C46AF1}" type="pres">
      <dgm:prSet presAssocID="{20C770B8-ADD5-4D03-BA33-75951D192E90}" presName="node" presStyleLbl="node1" presStyleIdx="2" presStyleCnt="6">
        <dgm:presLayoutVars>
          <dgm:bulletEnabled val="1"/>
        </dgm:presLayoutVars>
      </dgm:prSet>
      <dgm:spPr/>
    </dgm:pt>
    <dgm:pt modelId="{38ECA164-896C-4848-867A-8231D2199685}" type="pres">
      <dgm:prSet presAssocID="{20C770B8-ADD5-4D03-BA33-75951D192E90}" presName="spNode" presStyleCnt="0"/>
      <dgm:spPr/>
    </dgm:pt>
    <dgm:pt modelId="{2C9DCA8C-73DE-40B8-B3A3-59EBBF688691}" type="pres">
      <dgm:prSet presAssocID="{C6211905-6A6D-4ED0-90B8-B58C354FEBE8}" presName="sibTrans" presStyleLbl="sibTrans1D1" presStyleIdx="2" presStyleCnt="6"/>
      <dgm:spPr/>
    </dgm:pt>
    <dgm:pt modelId="{91DCBCED-E645-4024-B4C7-DCBE6C98C162}" type="pres">
      <dgm:prSet presAssocID="{9061DFD7-AEF1-46E4-BDD3-41F55B394696}" presName="node" presStyleLbl="node1" presStyleIdx="3" presStyleCnt="6">
        <dgm:presLayoutVars>
          <dgm:bulletEnabled val="1"/>
        </dgm:presLayoutVars>
      </dgm:prSet>
      <dgm:spPr/>
    </dgm:pt>
    <dgm:pt modelId="{D36F2A63-E81A-4687-8DA9-7E3AEF7DF02D}" type="pres">
      <dgm:prSet presAssocID="{9061DFD7-AEF1-46E4-BDD3-41F55B394696}" presName="spNode" presStyleCnt="0"/>
      <dgm:spPr/>
    </dgm:pt>
    <dgm:pt modelId="{5F9480CE-A10C-4FAB-A0DD-65038D95C01C}" type="pres">
      <dgm:prSet presAssocID="{B037B338-0A2C-4EAC-B7C5-C290A72DEBB8}" presName="sibTrans" presStyleLbl="sibTrans1D1" presStyleIdx="3" presStyleCnt="6"/>
      <dgm:spPr/>
    </dgm:pt>
    <dgm:pt modelId="{DD553DE9-674F-41EE-BB66-946DD66F5F20}" type="pres">
      <dgm:prSet presAssocID="{171F1D7B-4AB4-4F46-9A04-C3C390092B65}" presName="node" presStyleLbl="node1" presStyleIdx="4" presStyleCnt="6">
        <dgm:presLayoutVars>
          <dgm:bulletEnabled val="1"/>
        </dgm:presLayoutVars>
      </dgm:prSet>
      <dgm:spPr/>
    </dgm:pt>
    <dgm:pt modelId="{C54E08B2-0FB3-42A0-A1E6-0006B2381262}" type="pres">
      <dgm:prSet presAssocID="{171F1D7B-4AB4-4F46-9A04-C3C390092B65}" presName="spNode" presStyleCnt="0"/>
      <dgm:spPr/>
    </dgm:pt>
    <dgm:pt modelId="{0C7110F4-3706-4DC8-BC56-0F8FB98161C3}" type="pres">
      <dgm:prSet presAssocID="{3B171AF4-F600-48B0-B91A-67F9C4B8EA69}" presName="sibTrans" presStyleLbl="sibTrans1D1" presStyleIdx="4" presStyleCnt="6"/>
      <dgm:spPr/>
    </dgm:pt>
    <dgm:pt modelId="{78C3AB66-7A7B-44A3-AF82-CF53052AE157}" type="pres">
      <dgm:prSet presAssocID="{D8601486-06EF-4739-AC85-2107E140D0C3}" presName="node" presStyleLbl="node1" presStyleIdx="5" presStyleCnt="6">
        <dgm:presLayoutVars>
          <dgm:bulletEnabled val="1"/>
        </dgm:presLayoutVars>
      </dgm:prSet>
      <dgm:spPr/>
    </dgm:pt>
    <dgm:pt modelId="{2113E434-5EB3-4530-8F76-8B16F83860DB}" type="pres">
      <dgm:prSet presAssocID="{D8601486-06EF-4739-AC85-2107E140D0C3}" presName="spNode" presStyleCnt="0"/>
      <dgm:spPr/>
    </dgm:pt>
    <dgm:pt modelId="{3FA35F5C-AF4D-4B9A-9CFA-9281C125FDA7}" type="pres">
      <dgm:prSet presAssocID="{D18368B1-027E-4EB9-8EB4-E5B0C12F4C9D}" presName="sibTrans" presStyleLbl="sibTrans1D1" presStyleIdx="5" presStyleCnt="6"/>
      <dgm:spPr/>
    </dgm:pt>
  </dgm:ptLst>
  <dgm:cxnLst>
    <dgm:cxn modelId="{9FE2081A-5BF7-415E-80D7-8EE2F21C4FAF}" type="presOf" srcId="{9BD33F7B-6F54-4C1C-A048-F8A81AD1F619}" destId="{C0B57C2D-7683-43BD-9890-BF37D5E0FE70}" srcOrd="0" destOrd="0" presId="urn:microsoft.com/office/officeart/2005/8/layout/cycle5"/>
    <dgm:cxn modelId="{3523022F-E692-46ED-965D-D7A1A9CFBDF1}" type="presOf" srcId="{3B171AF4-F600-48B0-B91A-67F9C4B8EA69}" destId="{0C7110F4-3706-4DC8-BC56-0F8FB98161C3}" srcOrd="0" destOrd="0" presId="urn:microsoft.com/office/officeart/2005/8/layout/cycle5"/>
    <dgm:cxn modelId="{DF5BB232-CCE3-4DDB-B6FD-7E1F9B6B2D58}" srcId="{9BD33F7B-6F54-4C1C-A048-F8A81AD1F619}" destId="{171F1D7B-4AB4-4F46-9A04-C3C390092B65}" srcOrd="4" destOrd="0" parTransId="{07EC283A-48E8-468A-A6D6-11E5A795D8B5}" sibTransId="{3B171AF4-F600-48B0-B91A-67F9C4B8EA69}"/>
    <dgm:cxn modelId="{217DED5F-B691-4200-BC2A-5E4089A7944C}" type="presOf" srcId="{171F1D7B-4AB4-4F46-9A04-C3C390092B65}" destId="{DD553DE9-674F-41EE-BB66-946DD66F5F20}" srcOrd="0" destOrd="0" presId="urn:microsoft.com/office/officeart/2005/8/layout/cycle5"/>
    <dgm:cxn modelId="{EB5AD04A-4822-41F5-965A-E375618A484B}" type="presOf" srcId="{EB557FC7-5408-4CB4-BB06-0B912CDD1694}" destId="{F6463AF5-1AF5-4BBD-ABCB-AD91D47C6F3D}" srcOrd="0" destOrd="0" presId="urn:microsoft.com/office/officeart/2005/8/layout/cycle5"/>
    <dgm:cxn modelId="{66E27C4C-5972-4190-AD6F-027DDC76335C}" srcId="{9BD33F7B-6F54-4C1C-A048-F8A81AD1F619}" destId="{9061DFD7-AEF1-46E4-BDD3-41F55B394696}" srcOrd="3" destOrd="0" parTransId="{376DDA83-7A43-4FF9-9E9F-574276382D84}" sibTransId="{B037B338-0A2C-4EAC-B7C5-C290A72DEBB8}"/>
    <dgm:cxn modelId="{AAF22F7C-A023-42E1-A568-63DFC2A7662C}" type="presOf" srcId="{B037B338-0A2C-4EAC-B7C5-C290A72DEBB8}" destId="{5F9480CE-A10C-4FAB-A0DD-65038D95C01C}" srcOrd="0" destOrd="0" presId="urn:microsoft.com/office/officeart/2005/8/layout/cycle5"/>
    <dgm:cxn modelId="{84727B82-401D-4CB2-9A1E-0EFBC848199D}" type="presOf" srcId="{C6211905-6A6D-4ED0-90B8-B58C354FEBE8}" destId="{2C9DCA8C-73DE-40B8-B3A3-59EBBF688691}" srcOrd="0" destOrd="0" presId="urn:microsoft.com/office/officeart/2005/8/layout/cycle5"/>
    <dgm:cxn modelId="{68D36383-CDCC-4798-B2AB-BA6B61EA3BD5}" srcId="{9BD33F7B-6F54-4C1C-A048-F8A81AD1F619}" destId="{F4CF4973-535B-4EED-9DFD-031988C180F2}" srcOrd="0" destOrd="0" parTransId="{A7957C1D-1AD0-4706-AA04-08DBB777B7AF}" sibTransId="{E83FA4D1-E1F1-48EC-98E4-929A0E367452}"/>
    <dgm:cxn modelId="{20B35388-8628-46DB-A11C-0EB78E2D1ACF}" type="presOf" srcId="{F4CF4973-535B-4EED-9DFD-031988C180F2}" destId="{45AE4583-1060-4CE2-A8C5-10237C618E78}" srcOrd="0" destOrd="0" presId="urn:microsoft.com/office/officeart/2005/8/layout/cycle5"/>
    <dgm:cxn modelId="{97234992-39D7-4EB4-BFEA-E3728FE6168B}" srcId="{9BD33F7B-6F54-4C1C-A048-F8A81AD1F619}" destId="{D8601486-06EF-4739-AC85-2107E140D0C3}" srcOrd="5" destOrd="0" parTransId="{BB4D44D3-1050-45ED-8F7C-9B4801079172}" sibTransId="{D18368B1-027E-4EB9-8EB4-E5B0C12F4C9D}"/>
    <dgm:cxn modelId="{ED032EA8-6295-40F8-8206-6748B281A8BF}" type="presOf" srcId="{9061DFD7-AEF1-46E4-BDD3-41F55B394696}" destId="{91DCBCED-E645-4024-B4C7-DCBE6C98C162}" srcOrd="0" destOrd="0" presId="urn:microsoft.com/office/officeart/2005/8/layout/cycle5"/>
    <dgm:cxn modelId="{88007FAC-CB81-4ACD-A1B7-271B2EC57D10}" srcId="{9BD33F7B-6F54-4C1C-A048-F8A81AD1F619}" destId="{20C770B8-ADD5-4D03-BA33-75951D192E90}" srcOrd="2" destOrd="0" parTransId="{B0D5D518-FF5F-4677-BD69-363340F07730}" sibTransId="{C6211905-6A6D-4ED0-90B8-B58C354FEBE8}"/>
    <dgm:cxn modelId="{9CCFD9C9-2F85-4C14-BCF5-E78643DF5DE8}" type="presOf" srcId="{7B2BCB7C-36C1-4AEE-B277-DDC1967ED979}" destId="{3DB156C4-E537-4EAA-9B1F-32D8DC119D4F}" srcOrd="0" destOrd="0" presId="urn:microsoft.com/office/officeart/2005/8/layout/cycle5"/>
    <dgm:cxn modelId="{B0DDA0D6-37F7-4FCC-847E-2BE1F4007213}" srcId="{9BD33F7B-6F54-4C1C-A048-F8A81AD1F619}" destId="{7B2BCB7C-36C1-4AEE-B277-DDC1967ED979}" srcOrd="1" destOrd="0" parTransId="{08BF16F5-5235-4E71-8AB7-F15391CBB7E1}" sibTransId="{EB557FC7-5408-4CB4-BB06-0B912CDD1694}"/>
    <dgm:cxn modelId="{21B8EBDA-7344-46BA-8A50-E02A6D3CEB91}" type="presOf" srcId="{20C770B8-ADD5-4D03-BA33-75951D192E90}" destId="{A17CE0D1-5E85-4790-BC77-944002C46AF1}" srcOrd="0" destOrd="0" presId="urn:microsoft.com/office/officeart/2005/8/layout/cycle5"/>
    <dgm:cxn modelId="{89F980E9-809F-449B-930E-CAF69C60B4DA}" type="presOf" srcId="{D8601486-06EF-4739-AC85-2107E140D0C3}" destId="{78C3AB66-7A7B-44A3-AF82-CF53052AE157}" srcOrd="0" destOrd="0" presId="urn:microsoft.com/office/officeart/2005/8/layout/cycle5"/>
    <dgm:cxn modelId="{7BBFECF1-8352-4630-B926-4ECDE11AE01D}" type="presOf" srcId="{E83FA4D1-E1F1-48EC-98E4-929A0E367452}" destId="{E0CE2C96-A9F6-4DA8-BB09-C5B51E895EA4}" srcOrd="0" destOrd="0" presId="urn:microsoft.com/office/officeart/2005/8/layout/cycle5"/>
    <dgm:cxn modelId="{589075F6-F3E2-40EB-B966-4A40C42F7924}" type="presOf" srcId="{D18368B1-027E-4EB9-8EB4-E5B0C12F4C9D}" destId="{3FA35F5C-AF4D-4B9A-9CFA-9281C125FDA7}" srcOrd="0" destOrd="0" presId="urn:microsoft.com/office/officeart/2005/8/layout/cycle5"/>
    <dgm:cxn modelId="{519A6B59-777E-431E-BF1D-2EAA97038DDA}" type="presParOf" srcId="{C0B57C2D-7683-43BD-9890-BF37D5E0FE70}" destId="{45AE4583-1060-4CE2-A8C5-10237C618E78}" srcOrd="0" destOrd="0" presId="urn:microsoft.com/office/officeart/2005/8/layout/cycle5"/>
    <dgm:cxn modelId="{717B2636-AAFC-4E7D-8E8B-AFBE52553549}" type="presParOf" srcId="{C0B57C2D-7683-43BD-9890-BF37D5E0FE70}" destId="{78651672-6830-4268-A7D1-3D5BDEDCFB5B}" srcOrd="1" destOrd="0" presId="urn:microsoft.com/office/officeart/2005/8/layout/cycle5"/>
    <dgm:cxn modelId="{9B512C26-95FF-47FA-9801-F252D3649003}" type="presParOf" srcId="{C0B57C2D-7683-43BD-9890-BF37D5E0FE70}" destId="{E0CE2C96-A9F6-4DA8-BB09-C5B51E895EA4}" srcOrd="2" destOrd="0" presId="urn:microsoft.com/office/officeart/2005/8/layout/cycle5"/>
    <dgm:cxn modelId="{7CFD721B-58EE-4369-AA46-AB13BF4A8208}" type="presParOf" srcId="{C0B57C2D-7683-43BD-9890-BF37D5E0FE70}" destId="{3DB156C4-E537-4EAA-9B1F-32D8DC119D4F}" srcOrd="3" destOrd="0" presId="urn:microsoft.com/office/officeart/2005/8/layout/cycle5"/>
    <dgm:cxn modelId="{7D538C01-9DA3-46B4-81C8-8D4F82FDA971}" type="presParOf" srcId="{C0B57C2D-7683-43BD-9890-BF37D5E0FE70}" destId="{2FAD7BB2-5858-4E73-A0A5-6FBB03387AF0}" srcOrd="4" destOrd="0" presId="urn:microsoft.com/office/officeart/2005/8/layout/cycle5"/>
    <dgm:cxn modelId="{B4B96C38-413F-409B-9899-33EC163B8F1C}" type="presParOf" srcId="{C0B57C2D-7683-43BD-9890-BF37D5E0FE70}" destId="{F6463AF5-1AF5-4BBD-ABCB-AD91D47C6F3D}" srcOrd="5" destOrd="0" presId="urn:microsoft.com/office/officeart/2005/8/layout/cycle5"/>
    <dgm:cxn modelId="{CF220EE5-1EB4-44EA-976D-18CBD7D4E343}" type="presParOf" srcId="{C0B57C2D-7683-43BD-9890-BF37D5E0FE70}" destId="{A17CE0D1-5E85-4790-BC77-944002C46AF1}" srcOrd="6" destOrd="0" presId="urn:microsoft.com/office/officeart/2005/8/layout/cycle5"/>
    <dgm:cxn modelId="{5C409A9B-E03D-401D-9531-4DCBACD62078}" type="presParOf" srcId="{C0B57C2D-7683-43BD-9890-BF37D5E0FE70}" destId="{38ECA164-896C-4848-867A-8231D2199685}" srcOrd="7" destOrd="0" presId="urn:microsoft.com/office/officeart/2005/8/layout/cycle5"/>
    <dgm:cxn modelId="{9AED3174-94B3-4A0A-83D6-D29642AFFDD3}" type="presParOf" srcId="{C0B57C2D-7683-43BD-9890-BF37D5E0FE70}" destId="{2C9DCA8C-73DE-40B8-B3A3-59EBBF688691}" srcOrd="8" destOrd="0" presId="urn:microsoft.com/office/officeart/2005/8/layout/cycle5"/>
    <dgm:cxn modelId="{53F93009-8269-45C0-9BE7-7A1E5EEA23E1}" type="presParOf" srcId="{C0B57C2D-7683-43BD-9890-BF37D5E0FE70}" destId="{91DCBCED-E645-4024-B4C7-DCBE6C98C162}" srcOrd="9" destOrd="0" presId="urn:microsoft.com/office/officeart/2005/8/layout/cycle5"/>
    <dgm:cxn modelId="{D15EEF49-51FB-4B34-967A-8E483130E6B4}" type="presParOf" srcId="{C0B57C2D-7683-43BD-9890-BF37D5E0FE70}" destId="{D36F2A63-E81A-4687-8DA9-7E3AEF7DF02D}" srcOrd="10" destOrd="0" presId="urn:microsoft.com/office/officeart/2005/8/layout/cycle5"/>
    <dgm:cxn modelId="{5F22FE06-B939-4C32-A66E-EA7165BFD4B4}" type="presParOf" srcId="{C0B57C2D-7683-43BD-9890-BF37D5E0FE70}" destId="{5F9480CE-A10C-4FAB-A0DD-65038D95C01C}" srcOrd="11" destOrd="0" presId="urn:microsoft.com/office/officeart/2005/8/layout/cycle5"/>
    <dgm:cxn modelId="{1B97E575-BA71-46C7-A814-09F8CFFD4DEB}" type="presParOf" srcId="{C0B57C2D-7683-43BD-9890-BF37D5E0FE70}" destId="{DD553DE9-674F-41EE-BB66-946DD66F5F20}" srcOrd="12" destOrd="0" presId="urn:microsoft.com/office/officeart/2005/8/layout/cycle5"/>
    <dgm:cxn modelId="{B779DD95-3CDD-4B13-953B-EB7F0E154724}" type="presParOf" srcId="{C0B57C2D-7683-43BD-9890-BF37D5E0FE70}" destId="{C54E08B2-0FB3-42A0-A1E6-0006B2381262}" srcOrd="13" destOrd="0" presId="urn:microsoft.com/office/officeart/2005/8/layout/cycle5"/>
    <dgm:cxn modelId="{9668C46F-D496-45A1-9911-58C55960E91A}" type="presParOf" srcId="{C0B57C2D-7683-43BD-9890-BF37D5E0FE70}" destId="{0C7110F4-3706-4DC8-BC56-0F8FB98161C3}" srcOrd="14" destOrd="0" presId="urn:microsoft.com/office/officeart/2005/8/layout/cycle5"/>
    <dgm:cxn modelId="{40C754EF-D3AF-4256-88BE-6EFCEF48B221}" type="presParOf" srcId="{C0B57C2D-7683-43BD-9890-BF37D5E0FE70}" destId="{78C3AB66-7A7B-44A3-AF82-CF53052AE157}" srcOrd="15" destOrd="0" presId="urn:microsoft.com/office/officeart/2005/8/layout/cycle5"/>
    <dgm:cxn modelId="{2BC58C14-5128-4D81-A4E7-14C306A3FB81}" type="presParOf" srcId="{C0B57C2D-7683-43BD-9890-BF37D5E0FE70}" destId="{2113E434-5EB3-4530-8F76-8B16F83860DB}" srcOrd="16" destOrd="0" presId="urn:microsoft.com/office/officeart/2005/8/layout/cycle5"/>
    <dgm:cxn modelId="{F8F3ECFE-4A7F-4C6E-8C8D-D0C0AE6C41C1}" type="presParOf" srcId="{C0B57C2D-7683-43BD-9890-BF37D5E0FE70}" destId="{3FA35F5C-AF4D-4B9A-9CFA-9281C125FDA7}"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4583-1060-4CE2-A8C5-10237C618E78}">
      <dsp:nvSpPr>
        <dsp:cNvPr id="0" name=""/>
        <dsp:cNvSpPr/>
      </dsp:nvSpPr>
      <dsp:spPr>
        <a:xfrm>
          <a:off x="3843571" y="1685"/>
          <a:ext cx="1288494" cy="8375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Kartläggning av nuläget</a:t>
          </a:r>
        </a:p>
      </dsp:txBody>
      <dsp:txXfrm>
        <a:off x="3884455" y="42569"/>
        <a:ext cx="1206726" cy="755753"/>
      </dsp:txXfrm>
    </dsp:sp>
    <dsp:sp modelId="{E0CE2C96-A9F6-4DA8-BB09-C5B51E895EA4}">
      <dsp:nvSpPr>
        <dsp:cNvPr id="0" name=""/>
        <dsp:cNvSpPr/>
      </dsp:nvSpPr>
      <dsp:spPr>
        <a:xfrm>
          <a:off x="2511522" y="420446"/>
          <a:ext cx="3952591" cy="3952591"/>
        </a:xfrm>
        <a:custGeom>
          <a:avLst/>
          <a:gdLst/>
          <a:ahLst/>
          <a:cxnLst/>
          <a:rect l="0" t="0" r="0" b="0"/>
          <a:pathLst>
            <a:path>
              <a:moveTo>
                <a:pt x="2783280" y="172266"/>
              </a:moveTo>
              <a:arcTo wR="1976295" hR="1976295" stAng="17646006" swAng="92616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B156C4-E537-4EAA-9B1F-32D8DC119D4F}">
      <dsp:nvSpPr>
        <dsp:cNvPr id="0" name=""/>
        <dsp:cNvSpPr/>
      </dsp:nvSpPr>
      <dsp:spPr>
        <a:xfrm>
          <a:off x="5555093" y="989833"/>
          <a:ext cx="1288494" cy="8375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Feedback av resultat och tolkning</a:t>
          </a:r>
        </a:p>
      </dsp:txBody>
      <dsp:txXfrm>
        <a:off x="5595977" y="1030717"/>
        <a:ext cx="1206726" cy="755753"/>
      </dsp:txXfrm>
    </dsp:sp>
    <dsp:sp modelId="{F6463AF5-1AF5-4BBD-ABCB-AD91D47C6F3D}">
      <dsp:nvSpPr>
        <dsp:cNvPr id="0" name=""/>
        <dsp:cNvSpPr/>
      </dsp:nvSpPr>
      <dsp:spPr>
        <a:xfrm>
          <a:off x="2511522" y="420446"/>
          <a:ext cx="3952591" cy="3952591"/>
        </a:xfrm>
        <a:custGeom>
          <a:avLst/>
          <a:gdLst/>
          <a:ahLst/>
          <a:cxnLst/>
          <a:rect l="0" t="0" r="0" b="0"/>
          <a:pathLst>
            <a:path>
              <a:moveTo>
                <a:pt x="3921711" y="1628300"/>
              </a:moveTo>
              <a:arcTo wR="1976295" hR="1976295" stAng="20991493" swAng="121701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17CE0D1-5E85-4790-BC77-944002C46AF1}">
      <dsp:nvSpPr>
        <dsp:cNvPr id="0" name=""/>
        <dsp:cNvSpPr/>
      </dsp:nvSpPr>
      <dsp:spPr>
        <a:xfrm>
          <a:off x="5555093" y="2966128"/>
          <a:ext cx="1288494" cy="8375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Gemensam planering av interventioner</a:t>
          </a:r>
        </a:p>
      </dsp:txBody>
      <dsp:txXfrm>
        <a:off x="5595977" y="3007012"/>
        <a:ext cx="1206726" cy="755753"/>
      </dsp:txXfrm>
    </dsp:sp>
    <dsp:sp modelId="{2C9DCA8C-73DE-40B8-B3A3-59EBBF688691}">
      <dsp:nvSpPr>
        <dsp:cNvPr id="0" name=""/>
        <dsp:cNvSpPr/>
      </dsp:nvSpPr>
      <dsp:spPr>
        <a:xfrm>
          <a:off x="2511522" y="420446"/>
          <a:ext cx="3952591" cy="3952591"/>
        </a:xfrm>
        <a:custGeom>
          <a:avLst/>
          <a:gdLst/>
          <a:ahLst/>
          <a:cxnLst/>
          <a:rect l="0" t="0" r="0" b="0"/>
          <a:pathLst>
            <a:path>
              <a:moveTo>
                <a:pt x="3234338" y="3500458"/>
              </a:moveTo>
              <a:arcTo wR="1976295" hR="1976295" stAng="3027825" swAng="92616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1DCBCED-E645-4024-B4C7-DCBE6C98C162}">
      <dsp:nvSpPr>
        <dsp:cNvPr id="0" name=""/>
        <dsp:cNvSpPr/>
      </dsp:nvSpPr>
      <dsp:spPr>
        <a:xfrm>
          <a:off x="3843571" y="3954276"/>
          <a:ext cx="1288494" cy="8375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Implementering av förändring på arbetsplatsen</a:t>
          </a:r>
        </a:p>
      </dsp:txBody>
      <dsp:txXfrm>
        <a:off x="3884455" y="3995160"/>
        <a:ext cx="1206726" cy="755753"/>
      </dsp:txXfrm>
    </dsp:sp>
    <dsp:sp modelId="{5F9480CE-A10C-4FAB-A0DD-65038D95C01C}">
      <dsp:nvSpPr>
        <dsp:cNvPr id="0" name=""/>
        <dsp:cNvSpPr/>
      </dsp:nvSpPr>
      <dsp:spPr>
        <a:xfrm>
          <a:off x="2511522" y="420446"/>
          <a:ext cx="3952591" cy="3952591"/>
        </a:xfrm>
        <a:custGeom>
          <a:avLst/>
          <a:gdLst/>
          <a:ahLst/>
          <a:cxnLst/>
          <a:rect l="0" t="0" r="0" b="0"/>
          <a:pathLst>
            <a:path>
              <a:moveTo>
                <a:pt x="1169310" y="3780324"/>
              </a:moveTo>
              <a:arcTo wR="1976295" hR="1976295" stAng="6846006" swAng="92616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D553DE9-674F-41EE-BB66-946DD66F5F20}">
      <dsp:nvSpPr>
        <dsp:cNvPr id="0" name=""/>
        <dsp:cNvSpPr/>
      </dsp:nvSpPr>
      <dsp:spPr>
        <a:xfrm>
          <a:off x="2132048" y="2966128"/>
          <a:ext cx="1288494" cy="8375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Uppföljning/</a:t>
          </a:r>
          <a:br>
            <a:rPr lang="sv-SE" sz="1100" kern="1200" dirty="0"/>
          </a:br>
          <a:r>
            <a:rPr lang="sv-SE" sz="1100" kern="1200" dirty="0"/>
            <a:t>utvärdering, ev. kartläggning</a:t>
          </a:r>
        </a:p>
      </dsp:txBody>
      <dsp:txXfrm>
        <a:off x="2172932" y="3007012"/>
        <a:ext cx="1206726" cy="755753"/>
      </dsp:txXfrm>
    </dsp:sp>
    <dsp:sp modelId="{0C7110F4-3706-4DC8-BC56-0F8FB98161C3}">
      <dsp:nvSpPr>
        <dsp:cNvPr id="0" name=""/>
        <dsp:cNvSpPr/>
      </dsp:nvSpPr>
      <dsp:spPr>
        <a:xfrm>
          <a:off x="2511522" y="420446"/>
          <a:ext cx="3952591" cy="3952591"/>
        </a:xfrm>
        <a:custGeom>
          <a:avLst/>
          <a:gdLst/>
          <a:ahLst/>
          <a:cxnLst/>
          <a:rect l="0" t="0" r="0" b="0"/>
          <a:pathLst>
            <a:path>
              <a:moveTo>
                <a:pt x="30879" y="2324290"/>
              </a:moveTo>
              <a:arcTo wR="1976295" hR="1976295" stAng="10191493" swAng="121701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8C3AB66-7A7B-44A3-AF82-CF53052AE157}">
      <dsp:nvSpPr>
        <dsp:cNvPr id="0" name=""/>
        <dsp:cNvSpPr/>
      </dsp:nvSpPr>
      <dsp:spPr>
        <a:xfrm>
          <a:off x="2132048" y="989833"/>
          <a:ext cx="1288494" cy="8375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sv-SE" sz="1100" kern="1200" dirty="0"/>
        </a:p>
        <a:p>
          <a:pPr marL="0" lvl="0" indent="0" algn="ctr" defTabSz="488950">
            <a:lnSpc>
              <a:spcPct val="90000"/>
            </a:lnSpc>
            <a:spcBef>
              <a:spcPct val="0"/>
            </a:spcBef>
            <a:spcAft>
              <a:spcPct val="35000"/>
            </a:spcAft>
            <a:buNone/>
          </a:pPr>
          <a:r>
            <a:rPr lang="sv-SE" sz="1100" kern="1200" dirty="0"/>
            <a:t>Behov av beskrivning av den psykosociala arbetsmiljön</a:t>
          </a:r>
        </a:p>
        <a:p>
          <a:pPr marL="0" lvl="0" indent="0" algn="ctr" defTabSz="488950">
            <a:lnSpc>
              <a:spcPct val="90000"/>
            </a:lnSpc>
            <a:spcBef>
              <a:spcPct val="0"/>
            </a:spcBef>
            <a:spcAft>
              <a:spcPct val="35000"/>
            </a:spcAft>
            <a:buNone/>
          </a:pPr>
          <a:endParaRPr lang="sv-SE" sz="1100" kern="1200" dirty="0"/>
        </a:p>
      </dsp:txBody>
      <dsp:txXfrm>
        <a:off x="2172932" y="1030717"/>
        <a:ext cx="1206726" cy="755753"/>
      </dsp:txXfrm>
    </dsp:sp>
    <dsp:sp modelId="{3FA35F5C-AF4D-4B9A-9CFA-9281C125FDA7}">
      <dsp:nvSpPr>
        <dsp:cNvPr id="0" name=""/>
        <dsp:cNvSpPr/>
      </dsp:nvSpPr>
      <dsp:spPr>
        <a:xfrm>
          <a:off x="2511522" y="420446"/>
          <a:ext cx="3952591" cy="3952591"/>
        </a:xfrm>
        <a:custGeom>
          <a:avLst/>
          <a:gdLst/>
          <a:ahLst/>
          <a:cxnLst/>
          <a:rect l="0" t="0" r="0" b="0"/>
          <a:pathLst>
            <a:path>
              <a:moveTo>
                <a:pt x="718252" y="452133"/>
              </a:moveTo>
              <a:arcTo wR="1976295" hR="1976295" stAng="13827825" swAng="92616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764AE11-FCFD-9941-AEE0-0C5F291A8B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B1FB84A-B6B9-F142-9336-F255262052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5F102-F8A5-2A42-8B7D-C69126613D32}" type="datetimeFigureOut">
              <a:rPr lang="sv-SE" smtClean="0"/>
              <a:t>2025-07-04</a:t>
            </a:fld>
            <a:endParaRPr lang="sv-SE"/>
          </a:p>
        </p:txBody>
      </p:sp>
      <p:sp>
        <p:nvSpPr>
          <p:cNvPr id="4" name="Platshållare för sidfot 3">
            <a:extLst>
              <a:ext uri="{FF2B5EF4-FFF2-40B4-BE49-F238E27FC236}">
                <a16:creationId xmlns:a16="http://schemas.microsoft.com/office/drawing/2014/main" id="{B997DE68-51DF-AB44-AD73-234464F707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3B581B2-D910-1F46-B91B-884BCC3FCC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0A7CC2-D284-DE4A-AAFA-A36CD6F2DF7B}" type="slidenum">
              <a:rPr lang="sv-SE" smtClean="0"/>
              <a:t>‹#›</a:t>
            </a:fld>
            <a:endParaRPr lang="sv-SE"/>
          </a:p>
        </p:txBody>
      </p:sp>
    </p:spTree>
    <p:extLst>
      <p:ext uri="{BB962C8B-B14F-4D97-AF65-F5344CB8AC3E}">
        <p14:creationId xmlns:p14="http://schemas.microsoft.com/office/powerpoint/2010/main" val="2507091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B62CF-D661-0E44-9E2C-FDF66949572E}" type="datetimeFigureOut">
              <a:rPr lang="sv-SE" smtClean="0"/>
              <a:t>2025-07-04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D951E-3A3D-0F41-909A-ADAC57C0EC5B}" type="slidenum">
              <a:rPr lang="sv-SE" smtClean="0"/>
              <a:t>‹#›</a:t>
            </a:fld>
            <a:endParaRPr lang="sv-SE"/>
          </a:p>
        </p:txBody>
      </p:sp>
    </p:spTree>
    <p:extLst>
      <p:ext uri="{BB962C8B-B14F-4D97-AF65-F5344CB8AC3E}">
        <p14:creationId xmlns:p14="http://schemas.microsoft.com/office/powerpoint/2010/main" val="96808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1</a:t>
            </a:fld>
            <a:endParaRPr lang="sv-SE"/>
          </a:p>
        </p:txBody>
      </p:sp>
    </p:spTree>
    <p:extLst>
      <p:ext uri="{BB962C8B-B14F-4D97-AF65-F5344CB8AC3E}">
        <p14:creationId xmlns:p14="http://schemas.microsoft.com/office/powerpoint/2010/main" val="2535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29D951E-3A3D-0F41-909A-ADAC57C0EC5B}" type="slidenum">
              <a:rPr lang="sv-SE" smtClean="0"/>
              <a:t>10</a:t>
            </a:fld>
            <a:endParaRPr lang="sv-SE"/>
          </a:p>
        </p:txBody>
      </p:sp>
    </p:spTree>
    <p:extLst>
      <p:ext uri="{BB962C8B-B14F-4D97-AF65-F5344CB8AC3E}">
        <p14:creationId xmlns:p14="http://schemas.microsoft.com/office/powerpoint/2010/main" val="346806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Tidig upptäckt kan ske på flera sätt – antingen </a:t>
            </a:r>
            <a:r>
              <a:rPr lang="sv-SE" dirty="0"/>
              <a:t>att medarbetaren pratar med chefen eller kontaktar FHV eller att chefen uppmärksammar att medarbetaren eller gruppen inte fungerar som den brukar. </a:t>
            </a:r>
          </a:p>
          <a:p>
            <a:endParaRPr lang="sv-SE" dirty="0"/>
          </a:p>
          <a:p>
            <a:r>
              <a:rPr lang="sv-SE" dirty="0"/>
              <a:t>Det finns en </a:t>
            </a:r>
            <a:r>
              <a:rPr lang="sv-SE" b="1" dirty="0"/>
              <a:t>tabell med exempel på riskindikatorer </a:t>
            </a:r>
            <a:r>
              <a:rPr lang="sv-SE" dirty="0"/>
              <a:t>för individ och grupp i riktlinjen som stöd för chefer.  </a:t>
            </a:r>
          </a:p>
          <a:p>
            <a:endParaRPr lang="sv-SE" dirty="0"/>
          </a:p>
        </p:txBody>
      </p:sp>
      <p:sp>
        <p:nvSpPr>
          <p:cNvPr id="4" name="Slide Number Placeholder 3"/>
          <p:cNvSpPr>
            <a:spLocks noGrp="1"/>
          </p:cNvSpPr>
          <p:nvPr>
            <p:ph type="sldNum" sz="quarter" idx="5"/>
          </p:nvPr>
        </p:nvSpPr>
        <p:spPr/>
        <p:txBody>
          <a:bodyPr/>
          <a:lstStyle/>
          <a:p>
            <a:fld id="{129D951E-3A3D-0F41-909A-ADAC57C0EC5B}" type="slidenum">
              <a:rPr lang="sv-SE" smtClean="0"/>
              <a:t>11</a:t>
            </a:fld>
            <a:endParaRPr lang="sv-SE"/>
          </a:p>
        </p:txBody>
      </p:sp>
    </p:spTree>
    <p:extLst>
      <p:ext uri="{BB962C8B-B14F-4D97-AF65-F5344CB8AC3E}">
        <p14:creationId xmlns:p14="http://schemas.microsoft.com/office/powerpoint/2010/main" val="307137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29D951E-3A3D-0F41-909A-ADAC57C0EC5B}" type="slidenum">
              <a:rPr lang="sv-SE" smtClean="0"/>
              <a:t>12</a:t>
            </a:fld>
            <a:endParaRPr lang="sv-SE"/>
          </a:p>
        </p:txBody>
      </p:sp>
    </p:spTree>
    <p:extLst>
      <p:ext uri="{BB962C8B-B14F-4D97-AF65-F5344CB8AC3E}">
        <p14:creationId xmlns:p14="http://schemas.microsoft.com/office/powerpoint/2010/main" val="22141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29D951E-3A3D-0F41-909A-ADAC57C0EC5B}" type="slidenum">
              <a:rPr lang="sv-SE" smtClean="0"/>
              <a:t>13</a:t>
            </a:fld>
            <a:endParaRPr lang="sv-SE"/>
          </a:p>
        </p:txBody>
      </p:sp>
    </p:spTree>
    <p:extLst>
      <p:ext uri="{BB962C8B-B14F-4D97-AF65-F5344CB8AC3E}">
        <p14:creationId xmlns:p14="http://schemas.microsoft.com/office/powerpoint/2010/main" val="208791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latin typeface="Calibri"/>
              <a:ea typeface="Roboto" panose="02000000000000000000" pitchFamily="2" charset="0"/>
              <a:cs typeface="Calibri"/>
            </a:endParaRPr>
          </a:p>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14</a:t>
            </a:fld>
            <a:endParaRPr lang="sv-SE"/>
          </a:p>
        </p:txBody>
      </p:sp>
    </p:spTree>
    <p:extLst>
      <p:ext uri="{BB962C8B-B14F-4D97-AF65-F5344CB8AC3E}">
        <p14:creationId xmlns:p14="http://schemas.microsoft.com/office/powerpoint/2010/main" val="4036373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latin typeface="Calibri"/>
              <a:ea typeface="Roboto" panose="02000000000000000000" pitchFamily="2" charset="0"/>
              <a:cs typeface="Calibri"/>
            </a:endParaRPr>
          </a:p>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15</a:t>
            </a:fld>
            <a:endParaRPr lang="sv-SE"/>
          </a:p>
        </p:txBody>
      </p:sp>
    </p:spTree>
    <p:extLst>
      <p:ext uri="{BB962C8B-B14F-4D97-AF65-F5344CB8AC3E}">
        <p14:creationId xmlns:p14="http://schemas.microsoft.com/office/powerpoint/2010/main" val="195937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2</a:t>
            </a:fld>
            <a:endParaRPr lang="sv-SE"/>
          </a:p>
        </p:txBody>
      </p:sp>
    </p:spTree>
    <p:extLst>
      <p:ext uri="{BB962C8B-B14F-4D97-AF65-F5344CB8AC3E}">
        <p14:creationId xmlns:p14="http://schemas.microsoft.com/office/powerpoint/2010/main" val="134415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3</a:t>
            </a:fld>
            <a:endParaRPr lang="sv-SE"/>
          </a:p>
        </p:txBody>
      </p:sp>
    </p:spTree>
    <p:extLst>
      <p:ext uri="{BB962C8B-B14F-4D97-AF65-F5344CB8AC3E}">
        <p14:creationId xmlns:p14="http://schemas.microsoft.com/office/powerpoint/2010/main" val="390097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4</a:t>
            </a:fld>
            <a:endParaRPr lang="sv-SE"/>
          </a:p>
        </p:txBody>
      </p:sp>
    </p:spTree>
    <p:extLst>
      <p:ext uri="{BB962C8B-B14F-4D97-AF65-F5344CB8AC3E}">
        <p14:creationId xmlns:p14="http://schemas.microsoft.com/office/powerpoint/2010/main" val="356366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5</a:t>
            </a:fld>
            <a:endParaRPr lang="sv-SE"/>
          </a:p>
        </p:txBody>
      </p:sp>
    </p:spTree>
    <p:extLst>
      <p:ext uri="{BB962C8B-B14F-4D97-AF65-F5344CB8AC3E}">
        <p14:creationId xmlns:p14="http://schemas.microsoft.com/office/powerpoint/2010/main" val="41451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6</a:t>
            </a:fld>
            <a:endParaRPr lang="sv-SE"/>
          </a:p>
        </p:txBody>
      </p:sp>
    </p:spTree>
    <p:extLst>
      <p:ext uri="{BB962C8B-B14F-4D97-AF65-F5344CB8AC3E}">
        <p14:creationId xmlns:p14="http://schemas.microsoft.com/office/powerpoint/2010/main" val="8429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7</a:t>
            </a:fld>
            <a:endParaRPr lang="sv-SE"/>
          </a:p>
        </p:txBody>
      </p:sp>
    </p:spTree>
    <p:extLst>
      <p:ext uri="{BB962C8B-B14F-4D97-AF65-F5344CB8AC3E}">
        <p14:creationId xmlns:p14="http://schemas.microsoft.com/office/powerpoint/2010/main" val="269762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8</a:t>
            </a:fld>
            <a:endParaRPr lang="sv-SE"/>
          </a:p>
        </p:txBody>
      </p:sp>
    </p:spTree>
    <p:extLst>
      <p:ext uri="{BB962C8B-B14F-4D97-AF65-F5344CB8AC3E}">
        <p14:creationId xmlns:p14="http://schemas.microsoft.com/office/powerpoint/2010/main" val="230231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9D951E-3A3D-0F41-909A-ADAC57C0EC5B}" type="slidenum">
              <a:rPr lang="sv-SE" smtClean="0"/>
              <a:t>9</a:t>
            </a:fld>
            <a:endParaRPr lang="sv-SE"/>
          </a:p>
        </p:txBody>
      </p:sp>
    </p:spTree>
    <p:extLst>
      <p:ext uri="{BB962C8B-B14F-4D97-AF65-F5344CB8AC3E}">
        <p14:creationId xmlns:p14="http://schemas.microsoft.com/office/powerpoint/2010/main" val="474376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linkedin.com/company/myndigheten-for-arbetsmiljokunskap/" TargetMode="External"/><Relationship Id="rId7" Type="http://schemas.openxmlformats.org/officeDocument/2006/relationships/hyperlink" Target="https://youtube.com/c/myndighetenforarbetsmiljokunskap"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facebook.com/myndighetenforarbetsmiljokunskap/"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instagram.com/arbetsmiljotipset/"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linkedin.com/company/myndigheten-for-arbetsmiljokunskap/" TargetMode="External"/><Relationship Id="rId7" Type="http://schemas.openxmlformats.org/officeDocument/2006/relationships/hyperlink" Target="https://youtube.com/c/myndighetenforarbetsmiljokunskap"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facebook.com/myndighetenforarbetsmiljokunskap/"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instagram.com/arbetsmiljotipset/"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BE8E159-AEF1-D340-99AB-B77FCC283947}"/>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4" name="Platshållare för sidfot 3">
            <a:extLst>
              <a:ext uri="{FF2B5EF4-FFF2-40B4-BE49-F238E27FC236}">
                <a16:creationId xmlns:a16="http://schemas.microsoft.com/office/drawing/2014/main" id="{C4D5D56B-DE5C-D943-BCAB-EA1946557C4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6A7AE68-5917-AB42-89F6-4E8685B9D1D9}"/>
              </a:ext>
            </a:extLst>
          </p:cNvPr>
          <p:cNvSpPr>
            <a:spLocks noGrp="1"/>
          </p:cNvSpPr>
          <p:nvPr>
            <p:ph type="sldNum" sz="quarter" idx="12"/>
          </p:nvPr>
        </p:nvSpPr>
        <p:spPr/>
        <p:txBody>
          <a:bodyPr/>
          <a:lstStyle/>
          <a:p>
            <a:fld id="{42E3F0CC-700B-ED46-AB1F-13C2CD1FAC07}" type="slidenum">
              <a:rPr lang="sv-SE" smtClean="0"/>
              <a:t>‹#›</a:t>
            </a:fld>
            <a:endParaRPr lang="sv-SE"/>
          </a:p>
        </p:txBody>
      </p:sp>
      <p:pic>
        <p:nvPicPr>
          <p:cNvPr id="21" name="Bildobjekt 20">
            <a:extLst>
              <a:ext uri="{FF2B5EF4-FFF2-40B4-BE49-F238E27FC236}">
                <a16:creationId xmlns:a16="http://schemas.microsoft.com/office/drawing/2014/main" id="{DE7F3720-FA41-7D4C-A9BC-C3DA9CE9746A}"/>
              </a:ext>
            </a:extLst>
          </p:cNvPr>
          <p:cNvPicPr>
            <a:picLocks noChangeAspect="1"/>
          </p:cNvPicPr>
          <p:nvPr userDrawn="1"/>
        </p:nvPicPr>
        <p:blipFill>
          <a:blip r:embed="rId3"/>
          <a:stretch>
            <a:fillRect/>
          </a:stretch>
        </p:blipFill>
        <p:spPr>
          <a:xfrm>
            <a:off x="263094" y="1126096"/>
            <a:ext cx="4175716" cy="3903387"/>
          </a:xfrm>
          <a:prstGeom prst="rect">
            <a:avLst/>
          </a:prstGeom>
        </p:spPr>
      </p:pic>
      <p:sp>
        <p:nvSpPr>
          <p:cNvPr id="7" name="Underrubrik 2">
            <a:extLst>
              <a:ext uri="{FF2B5EF4-FFF2-40B4-BE49-F238E27FC236}">
                <a16:creationId xmlns:a16="http://schemas.microsoft.com/office/drawing/2014/main" id="{58C4DB74-AA29-8C42-BCDF-5752C190E463}"/>
              </a:ext>
            </a:extLst>
          </p:cNvPr>
          <p:cNvSpPr>
            <a:spLocks noGrp="1"/>
          </p:cNvSpPr>
          <p:nvPr>
            <p:ph type="subTitle" idx="1" hasCustomPrompt="1"/>
          </p:nvPr>
        </p:nvSpPr>
        <p:spPr>
          <a:xfrm>
            <a:off x="5194302" y="5698415"/>
            <a:ext cx="6095999" cy="857652"/>
          </a:xfrm>
          <a:prstGeom prst="rect">
            <a:avLst/>
          </a:prstGeom>
        </p:spPr>
        <p:txBody>
          <a:bodyPr lIns="0" tIns="0" rIns="0" bIns="0">
            <a:noAutofit/>
          </a:bodyPr>
          <a:lstStyle>
            <a:lvl1pPr marL="0" indent="0" algn="r">
              <a:lnSpc>
                <a:spcPts val="27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86C51A38-C56F-EF49-869F-806A5A3EB29F}"/>
              </a:ext>
            </a:extLst>
          </p:cNvPr>
          <p:cNvSpPr>
            <a:spLocks noGrp="1"/>
          </p:cNvSpPr>
          <p:nvPr>
            <p:ph type="title" hasCustomPrompt="1"/>
          </p:nvPr>
        </p:nvSpPr>
        <p:spPr>
          <a:xfrm>
            <a:off x="5194302" y="4943045"/>
            <a:ext cx="6095998" cy="722892"/>
          </a:xfrm>
        </p:spPr>
        <p:txBody>
          <a:bodyPr anchor="b" anchorCtr="0"/>
          <a:lstStyle>
            <a:lvl1pPr algn="r">
              <a:defRPr sz="3800"/>
            </a:lvl1pPr>
          </a:lstStyle>
          <a:p>
            <a:r>
              <a:rPr lang="sv-SE" dirty="0"/>
              <a:t>Presentationsnamn</a:t>
            </a:r>
          </a:p>
        </p:txBody>
      </p:sp>
    </p:spTree>
    <p:extLst>
      <p:ext uri="{BB962C8B-B14F-4D97-AF65-F5344CB8AC3E}">
        <p14:creationId xmlns:p14="http://schemas.microsoft.com/office/powerpoint/2010/main" val="39135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ul ljus bakg till ex diagram">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FC637E-EBDB-154F-A2DC-D526D4BAFB75}"/>
              </a:ext>
            </a:extLst>
          </p:cNvPr>
          <p:cNvSpPr/>
          <p:nvPr userDrawn="1"/>
        </p:nvSpPr>
        <p:spPr>
          <a:xfrm>
            <a:off x="0" y="1397000"/>
            <a:ext cx="12192000" cy="5461000"/>
          </a:xfrm>
          <a:prstGeom prst="rect">
            <a:avLst/>
          </a:prstGeom>
          <a:solidFill>
            <a:srgbClr val="FFF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datum 3">
            <a:extLst>
              <a:ext uri="{FF2B5EF4-FFF2-40B4-BE49-F238E27FC236}">
                <a16:creationId xmlns:a16="http://schemas.microsoft.com/office/drawing/2014/main" id="{72F7918F-B075-EC41-8A60-9DF1BFB30F31}"/>
              </a:ext>
            </a:extLst>
          </p:cNvPr>
          <p:cNvSpPr>
            <a:spLocks noGrp="1"/>
          </p:cNvSpPr>
          <p:nvPr>
            <p:ph type="dt" sz="half" idx="10"/>
          </p:nvPr>
        </p:nvSpPr>
        <p:spPr>
          <a:xfrm>
            <a:off x="809919" y="6356350"/>
            <a:ext cx="2743200" cy="365125"/>
          </a:xfrm>
        </p:spPr>
        <p:txBody>
          <a:bodyPr/>
          <a:lstStyle/>
          <a:p>
            <a:fld id="{67D1C72F-53F5-F343-B0BD-738467069B1D}" type="datetimeFigureOut">
              <a:rPr lang="sv-SE" smtClean="0"/>
              <a:t>2025-07-04</a:t>
            </a:fld>
            <a:endParaRPr lang="sv-SE"/>
          </a:p>
        </p:txBody>
      </p:sp>
      <p:sp>
        <p:nvSpPr>
          <p:cNvPr id="11" name="Platshållare för sidfot 4">
            <a:extLst>
              <a:ext uri="{FF2B5EF4-FFF2-40B4-BE49-F238E27FC236}">
                <a16:creationId xmlns:a16="http://schemas.microsoft.com/office/drawing/2014/main" id="{56FA8EAE-E67B-A341-8CB2-717830ACE889}"/>
              </a:ext>
            </a:extLst>
          </p:cNvPr>
          <p:cNvSpPr>
            <a:spLocks noGrp="1"/>
          </p:cNvSpPr>
          <p:nvPr>
            <p:ph type="ftr" sz="quarter" idx="11"/>
          </p:nvPr>
        </p:nvSpPr>
        <p:spPr>
          <a:xfrm>
            <a:off x="4038600" y="6356350"/>
            <a:ext cx="4114800" cy="365125"/>
          </a:xfrm>
        </p:spPr>
        <p:txBody>
          <a:bodyPr/>
          <a:lstStyle/>
          <a:p>
            <a:endParaRPr lang="sv-SE"/>
          </a:p>
        </p:txBody>
      </p:sp>
      <p:sp>
        <p:nvSpPr>
          <p:cNvPr id="12" name="Platshållare för bildnummer 5">
            <a:extLst>
              <a:ext uri="{FF2B5EF4-FFF2-40B4-BE49-F238E27FC236}">
                <a16:creationId xmlns:a16="http://schemas.microsoft.com/office/drawing/2014/main" id="{C1781551-D736-9A40-80AD-99C72E092F9B}"/>
              </a:ext>
            </a:extLst>
          </p:cNvPr>
          <p:cNvSpPr>
            <a:spLocks noGrp="1"/>
          </p:cNvSpPr>
          <p:nvPr>
            <p:ph type="sldNum" sz="quarter" idx="12"/>
          </p:nvPr>
        </p:nvSpPr>
        <p:spPr>
          <a:xfrm>
            <a:off x="8667162" y="6356350"/>
            <a:ext cx="2743200" cy="365125"/>
          </a:xfrm>
        </p:spPr>
        <p:txBody>
          <a:bodyPr/>
          <a:lstStyle/>
          <a:p>
            <a:fld id="{42E3F0CC-700B-ED46-AB1F-13C2CD1FAC07}" type="slidenum">
              <a:rPr lang="sv-SE" smtClean="0"/>
              <a:t>‹#›</a:t>
            </a:fld>
            <a:endParaRPr lang="sv-SE"/>
          </a:p>
        </p:txBody>
      </p:sp>
      <p:sp>
        <p:nvSpPr>
          <p:cNvPr id="8" name="Platshållare för text 7">
            <a:extLst>
              <a:ext uri="{FF2B5EF4-FFF2-40B4-BE49-F238E27FC236}">
                <a16:creationId xmlns:a16="http://schemas.microsoft.com/office/drawing/2014/main" id="{798C1B8E-83A2-8F4B-BC78-E6E1663BA265}"/>
              </a:ext>
            </a:extLst>
          </p:cNvPr>
          <p:cNvSpPr>
            <a:spLocks noGrp="1"/>
          </p:cNvSpPr>
          <p:nvPr>
            <p:ph type="body" sz="quarter" idx="13" hasCustomPrompt="1"/>
          </p:nvPr>
        </p:nvSpPr>
        <p:spPr>
          <a:xfrm>
            <a:off x="810178" y="2540576"/>
            <a:ext cx="8040524" cy="3415723"/>
          </a:xfrm>
          <a:prstGeom prst="rect">
            <a:avLst/>
          </a:prstGeom>
        </p:spPr>
        <p:txBody>
          <a:bodyPr/>
          <a:lstStyle>
            <a:lvl1pPr marL="0" indent="0">
              <a:lnSpc>
                <a:spcPts val="2100"/>
              </a:lnSpc>
              <a:buClr>
                <a:schemeClr val="accent2"/>
              </a:buClr>
              <a:buFont typeface="Arial" panose="020B0604020202020204" pitchFamily="34" charset="0"/>
              <a:buNone/>
              <a:tabLst/>
              <a:defRPr sz="1800"/>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10" name="Rubrik 1">
            <a:extLst>
              <a:ext uri="{FF2B5EF4-FFF2-40B4-BE49-F238E27FC236}">
                <a16:creationId xmlns:a16="http://schemas.microsoft.com/office/drawing/2014/main" id="{933B7F27-5D34-0543-9155-04A5B1B39A0D}"/>
              </a:ext>
            </a:extLst>
          </p:cNvPr>
          <p:cNvSpPr>
            <a:spLocks noGrp="1"/>
          </p:cNvSpPr>
          <p:nvPr>
            <p:ph type="title" hasCustomPrompt="1"/>
          </p:nvPr>
        </p:nvSpPr>
        <p:spPr>
          <a:xfrm>
            <a:off x="876580" y="1890786"/>
            <a:ext cx="7974122" cy="649790"/>
          </a:xfrm>
        </p:spPr>
        <p:txBody>
          <a:bodyPr anchor="t" anchorCtr="0"/>
          <a:lstStyle>
            <a:lvl1pPr>
              <a:lnSpc>
                <a:spcPts val="3800"/>
              </a:lnSpc>
              <a:defRPr b="1"/>
            </a:lvl1pPr>
          </a:lstStyle>
          <a:p>
            <a:r>
              <a:rPr lang="sv-SE" dirty="0"/>
              <a:t>Rubrik in här</a:t>
            </a:r>
          </a:p>
        </p:txBody>
      </p:sp>
    </p:spTree>
    <p:extLst>
      <p:ext uri="{BB962C8B-B14F-4D97-AF65-F5344CB8AC3E}">
        <p14:creationId xmlns:p14="http://schemas.microsoft.com/office/powerpoint/2010/main" val="158098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ul hel bakgrun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FC637E-EBDB-154F-A2DC-D526D4BAFB75}"/>
              </a:ext>
            </a:extLst>
          </p:cNvPr>
          <p:cNvSpPr/>
          <p:nvPr userDrawn="1"/>
        </p:nvSpPr>
        <p:spPr>
          <a:xfrm>
            <a:off x="0" y="1397000"/>
            <a:ext cx="12192000" cy="546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D2B0CD79-5FC3-254E-8F6B-669454CFE660}"/>
              </a:ext>
            </a:extLst>
          </p:cNvPr>
          <p:cNvSpPr>
            <a:spLocks noGrp="1"/>
          </p:cNvSpPr>
          <p:nvPr>
            <p:ph type="dt" sz="half" idx="10"/>
          </p:nvPr>
        </p:nvSpPr>
        <p:spPr/>
        <p:txBody>
          <a:bodyPr/>
          <a:lstStyle>
            <a:lvl1pPr>
              <a:defRPr>
                <a:solidFill>
                  <a:schemeClr val="bg1"/>
                </a:solidFill>
              </a:defRPr>
            </a:lvl1pPr>
          </a:lstStyle>
          <a:p>
            <a:fld id="{67D1C72F-53F5-F343-B0BD-738467069B1D}" type="datetimeFigureOut">
              <a:rPr lang="sv-SE" smtClean="0"/>
              <a:pPr/>
              <a:t>2025-07-04</a:t>
            </a:fld>
            <a:endParaRPr lang="sv-SE" dirty="0"/>
          </a:p>
        </p:txBody>
      </p:sp>
      <p:sp>
        <p:nvSpPr>
          <p:cNvPr id="4" name="Platshållare för sidfot 3">
            <a:extLst>
              <a:ext uri="{FF2B5EF4-FFF2-40B4-BE49-F238E27FC236}">
                <a16:creationId xmlns:a16="http://schemas.microsoft.com/office/drawing/2014/main" id="{578842B6-3960-DA48-A09E-04CDF5282079}"/>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2" name="Platshållare för text 7">
            <a:extLst>
              <a:ext uri="{FF2B5EF4-FFF2-40B4-BE49-F238E27FC236}">
                <a16:creationId xmlns:a16="http://schemas.microsoft.com/office/drawing/2014/main" id="{D77B3C51-7943-E84C-8075-DA4FF20DCA38}"/>
              </a:ext>
            </a:extLst>
          </p:cNvPr>
          <p:cNvSpPr>
            <a:spLocks noGrp="1"/>
          </p:cNvSpPr>
          <p:nvPr>
            <p:ph type="body" sz="quarter" idx="13" hasCustomPrompt="1"/>
          </p:nvPr>
        </p:nvSpPr>
        <p:spPr>
          <a:xfrm>
            <a:off x="810178" y="2540576"/>
            <a:ext cx="8040524" cy="3415723"/>
          </a:xfrm>
          <a:prstGeom prst="rect">
            <a:avLst/>
          </a:prstGeom>
        </p:spPr>
        <p:txBody>
          <a:bodyPr/>
          <a:lstStyle>
            <a:lvl1pPr marL="0" indent="0">
              <a:lnSpc>
                <a:spcPts val="2100"/>
              </a:lnSpc>
              <a:buClr>
                <a:schemeClr val="bg1"/>
              </a:buClr>
              <a:buFont typeface="Arial" panose="020B0604020202020204" pitchFamily="34" charset="0"/>
              <a:buNone/>
              <a:tabLst/>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10" name="Rubrik 1">
            <a:extLst>
              <a:ext uri="{FF2B5EF4-FFF2-40B4-BE49-F238E27FC236}">
                <a16:creationId xmlns:a16="http://schemas.microsoft.com/office/drawing/2014/main" id="{95D3F18C-1E30-934F-BD37-8EFE419C9F54}"/>
              </a:ext>
            </a:extLst>
          </p:cNvPr>
          <p:cNvSpPr>
            <a:spLocks noGrp="1"/>
          </p:cNvSpPr>
          <p:nvPr>
            <p:ph type="title" hasCustomPrompt="1"/>
          </p:nvPr>
        </p:nvSpPr>
        <p:spPr>
          <a:xfrm>
            <a:off x="876580" y="1890786"/>
            <a:ext cx="7974122" cy="649790"/>
          </a:xfrm>
        </p:spPr>
        <p:txBody>
          <a:bodyPr anchor="t" anchorCtr="0"/>
          <a:lstStyle>
            <a:lvl1pPr>
              <a:lnSpc>
                <a:spcPts val="3800"/>
              </a:lnSpc>
              <a:defRPr>
                <a:solidFill>
                  <a:schemeClr val="bg1"/>
                </a:solidFill>
              </a:defRPr>
            </a:lvl1pPr>
          </a:lstStyle>
          <a:p>
            <a:r>
              <a:rPr lang="sv-SE" dirty="0"/>
              <a:t>Rubrik in här</a:t>
            </a:r>
          </a:p>
        </p:txBody>
      </p:sp>
      <p:sp>
        <p:nvSpPr>
          <p:cNvPr id="9" name="Frihandsfigur 8">
            <a:extLst>
              <a:ext uri="{FF2B5EF4-FFF2-40B4-BE49-F238E27FC236}">
                <a16:creationId xmlns:a16="http://schemas.microsoft.com/office/drawing/2014/main" id="{A207CC2D-EF39-A04B-80CA-B2CBF949F416}"/>
              </a:ext>
            </a:extLst>
          </p:cNvPr>
          <p:cNvSpPr/>
          <p:nvPr userDrawn="1"/>
        </p:nvSpPr>
        <p:spPr>
          <a:xfrm>
            <a:off x="9326880" y="1936750"/>
            <a:ext cx="2865120" cy="4921250"/>
          </a:xfrm>
          <a:custGeom>
            <a:avLst/>
            <a:gdLst>
              <a:gd name="connsiteX0" fmla="*/ 13035 w 2426110"/>
              <a:gd name="connsiteY0" fmla="*/ 4109913 h 4112356"/>
              <a:gd name="connsiteX1" fmla="*/ 690032 w 2426110"/>
              <a:gd name="connsiteY1" fmla="*/ 4109913 h 4112356"/>
              <a:gd name="connsiteX2" fmla="*/ 690032 w 2426110"/>
              <a:gd name="connsiteY2" fmla="*/ 3290537 h 4112356"/>
              <a:gd name="connsiteX3" fmla="*/ 766612 w 2426110"/>
              <a:gd name="connsiteY3" fmla="*/ 3213975 h 4112356"/>
              <a:gd name="connsiteX4" fmla="*/ 1531595 w 2426110"/>
              <a:gd name="connsiteY4" fmla="*/ 3213975 h 4112356"/>
              <a:gd name="connsiteX5" fmla="*/ 1531595 w 2426110"/>
              <a:gd name="connsiteY5" fmla="*/ 2524917 h 4112356"/>
              <a:gd name="connsiteX6" fmla="*/ 536058 w 2426110"/>
              <a:gd name="connsiteY6" fmla="*/ 2524917 h 4112356"/>
              <a:gd name="connsiteX7" fmla="*/ 0 w 2426110"/>
              <a:gd name="connsiteY7" fmla="*/ 3060851 h 4112356"/>
              <a:gd name="connsiteX8" fmla="*/ 13035 w 2426110"/>
              <a:gd name="connsiteY8" fmla="*/ 4109913 h 4112356"/>
              <a:gd name="connsiteX9" fmla="*/ 2426111 w 2426110"/>
              <a:gd name="connsiteY9" fmla="*/ 80634 h 4112356"/>
              <a:gd name="connsiteX10" fmla="*/ 2143418 w 2426110"/>
              <a:gd name="connsiteY10" fmla="*/ 0 h 4112356"/>
              <a:gd name="connsiteX11" fmla="*/ 536058 w 2426110"/>
              <a:gd name="connsiteY11" fmla="*/ 0 h 4112356"/>
              <a:gd name="connsiteX12" fmla="*/ 0 w 2426110"/>
              <a:gd name="connsiteY12" fmla="*/ 535934 h 4112356"/>
              <a:gd name="connsiteX13" fmla="*/ 0 w 2426110"/>
              <a:gd name="connsiteY13" fmla="*/ 2073690 h 4112356"/>
              <a:gd name="connsiteX14" fmla="*/ 689217 w 2426110"/>
              <a:gd name="connsiteY14" fmla="*/ 2073690 h 4112356"/>
              <a:gd name="connsiteX15" fmla="*/ 689217 w 2426110"/>
              <a:gd name="connsiteY15" fmla="*/ 765620 h 4112356"/>
              <a:gd name="connsiteX16" fmla="*/ 765797 w 2426110"/>
              <a:gd name="connsiteY16" fmla="*/ 689058 h 4112356"/>
              <a:gd name="connsiteX17" fmla="*/ 1913679 w 2426110"/>
              <a:gd name="connsiteY17" fmla="*/ 689058 h 4112356"/>
              <a:gd name="connsiteX18" fmla="*/ 1990258 w 2426110"/>
              <a:gd name="connsiteY18" fmla="*/ 765620 h 4112356"/>
              <a:gd name="connsiteX19" fmla="*/ 1990258 w 2426110"/>
              <a:gd name="connsiteY19" fmla="*/ 3596785 h 4112356"/>
              <a:gd name="connsiteX20" fmla="*/ 1913679 w 2426110"/>
              <a:gd name="connsiteY20" fmla="*/ 3673347 h 4112356"/>
              <a:gd name="connsiteX21" fmla="*/ 1148696 w 2426110"/>
              <a:gd name="connsiteY21" fmla="*/ 3673347 h 4112356"/>
              <a:gd name="connsiteX22" fmla="*/ 1148696 w 2426110"/>
              <a:gd name="connsiteY22" fmla="*/ 4112357 h 4112356"/>
              <a:gd name="connsiteX23" fmla="*/ 2426111 w 2426110"/>
              <a:gd name="connsiteY23" fmla="*/ 4112357 h 4112356"/>
              <a:gd name="connsiteX24" fmla="*/ 2426111 w 2426110"/>
              <a:gd name="connsiteY24" fmla="*/ 80634 h 411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26110" h="4112356">
                <a:moveTo>
                  <a:pt x="13035" y="4109913"/>
                </a:moveTo>
                <a:lnTo>
                  <a:pt x="690032" y="4109913"/>
                </a:lnTo>
                <a:lnTo>
                  <a:pt x="690032" y="3290537"/>
                </a:lnTo>
                <a:cubicBezTo>
                  <a:pt x="690032" y="3248184"/>
                  <a:pt x="724249" y="3213975"/>
                  <a:pt x="766612" y="3213975"/>
                </a:cubicBezTo>
                <a:lnTo>
                  <a:pt x="1531595" y="3213975"/>
                </a:lnTo>
                <a:lnTo>
                  <a:pt x="1531595" y="2524917"/>
                </a:lnTo>
                <a:lnTo>
                  <a:pt x="536058" y="2524917"/>
                </a:lnTo>
                <a:cubicBezTo>
                  <a:pt x="240330" y="2524917"/>
                  <a:pt x="0" y="2764377"/>
                  <a:pt x="0" y="3060851"/>
                </a:cubicBezTo>
                <a:lnTo>
                  <a:pt x="13035" y="4109913"/>
                </a:lnTo>
                <a:close/>
                <a:moveTo>
                  <a:pt x="2426111" y="80634"/>
                </a:moveTo>
                <a:cubicBezTo>
                  <a:pt x="2343829" y="29322"/>
                  <a:pt x="2247696" y="0"/>
                  <a:pt x="2143418" y="0"/>
                </a:cubicBezTo>
                <a:lnTo>
                  <a:pt x="536058" y="0"/>
                </a:lnTo>
                <a:cubicBezTo>
                  <a:pt x="240330" y="0"/>
                  <a:pt x="0" y="239460"/>
                  <a:pt x="0" y="535934"/>
                </a:cubicBezTo>
                <a:lnTo>
                  <a:pt x="0" y="2073690"/>
                </a:lnTo>
                <a:lnTo>
                  <a:pt x="689217" y="2073690"/>
                </a:lnTo>
                <a:lnTo>
                  <a:pt x="689217" y="765620"/>
                </a:lnTo>
                <a:cubicBezTo>
                  <a:pt x="689217" y="723266"/>
                  <a:pt x="723434" y="689058"/>
                  <a:pt x="765797" y="689058"/>
                </a:cubicBezTo>
                <a:lnTo>
                  <a:pt x="1913679" y="689058"/>
                </a:lnTo>
                <a:cubicBezTo>
                  <a:pt x="1956042" y="689058"/>
                  <a:pt x="1990258" y="723266"/>
                  <a:pt x="1990258" y="765620"/>
                </a:cubicBezTo>
                <a:lnTo>
                  <a:pt x="1990258" y="3596785"/>
                </a:lnTo>
                <a:cubicBezTo>
                  <a:pt x="1990258" y="3639139"/>
                  <a:pt x="1956042" y="3673347"/>
                  <a:pt x="1913679" y="3673347"/>
                </a:cubicBezTo>
                <a:lnTo>
                  <a:pt x="1148696" y="3673347"/>
                </a:lnTo>
                <a:lnTo>
                  <a:pt x="1148696" y="4112357"/>
                </a:lnTo>
                <a:lnTo>
                  <a:pt x="2426111" y="4112357"/>
                </a:lnTo>
                <a:lnTo>
                  <a:pt x="2426111" y="80634"/>
                </a:lnTo>
                <a:close/>
              </a:path>
            </a:pathLst>
          </a:custGeom>
          <a:solidFill>
            <a:srgbClr val="FFB240"/>
          </a:solidFill>
          <a:ln w="8132" cap="flat">
            <a:noFill/>
            <a:prstDash val="solid"/>
            <a:miter/>
          </a:ln>
        </p:spPr>
        <p:txBody>
          <a:bodyPr rtlCol="0" anchor="ctr"/>
          <a:lstStyle/>
          <a:p>
            <a:endParaRPr lang="sv-SE" dirty="0"/>
          </a:p>
        </p:txBody>
      </p:sp>
      <p:sp>
        <p:nvSpPr>
          <p:cNvPr id="5" name="Platshållare för bildnummer 4">
            <a:extLst>
              <a:ext uri="{FF2B5EF4-FFF2-40B4-BE49-F238E27FC236}">
                <a16:creationId xmlns:a16="http://schemas.microsoft.com/office/drawing/2014/main" id="{5B3BBDFE-CE2D-B042-B539-920854D1D77C}"/>
              </a:ext>
            </a:extLst>
          </p:cNvPr>
          <p:cNvSpPr>
            <a:spLocks noGrp="1"/>
          </p:cNvSpPr>
          <p:nvPr>
            <p:ph type="sldNum" sz="quarter" idx="12"/>
          </p:nvPr>
        </p:nvSpPr>
        <p:spPr/>
        <p:txBody>
          <a:bodyPr/>
          <a:lstStyle>
            <a:lvl1pPr>
              <a:defRPr>
                <a:solidFill>
                  <a:schemeClr val="bg1"/>
                </a:solidFill>
              </a:defRPr>
            </a:lvl1pPr>
          </a:lstStyle>
          <a:p>
            <a:fld id="{42E3F0CC-700B-ED46-AB1F-13C2CD1FAC07}" type="slidenum">
              <a:rPr lang="sv-SE" smtClean="0"/>
              <a:pPr/>
              <a:t>‹#›</a:t>
            </a:fld>
            <a:endParaRPr lang="sv-SE" dirty="0"/>
          </a:p>
        </p:txBody>
      </p:sp>
    </p:spTree>
    <p:extLst>
      <p:ext uri="{BB962C8B-B14F-4D97-AF65-F5344CB8AC3E}">
        <p14:creationId xmlns:p14="http://schemas.microsoft.com/office/powerpoint/2010/main" val="53002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unktlista rosa hel bakgrun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FC637E-EBDB-154F-A2DC-D526D4BAFB75}"/>
              </a:ext>
            </a:extLst>
          </p:cNvPr>
          <p:cNvSpPr/>
          <p:nvPr userDrawn="1"/>
        </p:nvSpPr>
        <p:spPr>
          <a:xfrm>
            <a:off x="0" y="1397000"/>
            <a:ext cx="12192000" cy="546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D2B0CD79-5FC3-254E-8F6B-669454CFE660}"/>
              </a:ext>
            </a:extLst>
          </p:cNvPr>
          <p:cNvSpPr>
            <a:spLocks noGrp="1"/>
          </p:cNvSpPr>
          <p:nvPr>
            <p:ph type="dt" sz="half" idx="10"/>
          </p:nvPr>
        </p:nvSpPr>
        <p:spPr/>
        <p:txBody>
          <a:bodyPr/>
          <a:lstStyle>
            <a:lvl1pPr>
              <a:defRPr>
                <a:solidFill>
                  <a:schemeClr val="bg1"/>
                </a:solidFill>
              </a:defRPr>
            </a:lvl1pPr>
          </a:lstStyle>
          <a:p>
            <a:fld id="{67D1C72F-53F5-F343-B0BD-738467069B1D}" type="datetimeFigureOut">
              <a:rPr lang="sv-SE" smtClean="0"/>
              <a:pPr/>
              <a:t>2025-07-04</a:t>
            </a:fld>
            <a:endParaRPr lang="sv-SE" dirty="0"/>
          </a:p>
        </p:txBody>
      </p:sp>
      <p:sp>
        <p:nvSpPr>
          <p:cNvPr id="4" name="Platshållare för sidfot 3">
            <a:extLst>
              <a:ext uri="{FF2B5EF4-FFF2-40B4-BE49-F238E27FC236}">
                <a16:creationId xmlns:a16="http://schemas.microsoft.com/office/drawing/2014/main" id="{578842B6-3960-DA48-A09E-04CDF5282079}"/>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2" name="Platshållare för text 7">
            <a:extLst>
              <a:ext uri="{FF2B5EF4-FFF2-40B4-BE49-F238E27FC236}">
                <a16:creationId xmlns:a16="http://schemas.microsoft.com/office/drawing/2014/main" id="{D77B3C51-7943-E84C-8075-DA4FF20DCA38}"/>
              </a:ext>
            </a:extLst>
          </p:cNvPr>
          <p:cNvSpPr>
            <a:spLocks noGrp="1"/>
          </p:cNvSpPr>
          <p:nvPr>
            <p:ph type="body" sz="quarter" idx="13" hasCustomPrompt="1"/>
          </p:nvPr>
        </p:nvSpPr>
        <p:spPr>
          <a:xfrm>
            <a:off x="810178" y="2540576"/>
            <a:ext cx="8040524" cy="3415723"/>
          </a:xfrm>
          <a:prstGeom prst="rect">
            <a:avLst/>
          </a:prstGeom>
        </p:spPr>
        <p:txBody>
          <a:bodyPr/>
          <a:lstStyle>
            <a:lvl1pPr marL="0" indent="0">
              <a:lnSpc>
                <a:spcPts val="2100"/>
              </a:lnSpc>
              <a:buClr>
                <a:schemeClr val="bg1"/>
              </a:buClr>
              <a:buFont typeface="Arial" panose="020B0604020202020204" pitchFamily="34" charset="0"/>
              <a:buNone/>
              <a:tabLst/>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16" name="Rubrik 1">
            <a:extLst>
              <a:ext uri="{FF2B5EF4-FFF2-40B4-BE49-F238E27FC236}">
                <a16:creationId xmlns:a16="http://schemas.microsoft.com/office/drawing/2014/main" id="{3995DB22-C72E-3A4F-A0D0-4159DC993452}"/>
              </a:ext>
            </a:extLst>
          </p:cNvPr>
          <p:cNvSpPr>
            <a:spLocks noGrp="1"/>
          </p:cNvSpPr>
          <p:nvPr>
            <p:ph type="title" hasCustomPrompt="1"/>
          </p:nvPr>
        </p:nvSpPr>
        <p:spPr>
          <a:xfrm>
            <a:off x="876580" y="1890786"/>
            <a:ext cx="7974122" cy="649790"/>
          </a:xfrm>
        </p:spPr>
        <p:txBody>
          <a:bodyPr anchor="t" anchorCtr="0"/>
          <a:lstStyle>
            <a:lvl1pPr>
              <a:lnSpc>
                <a:spcPts val="3800"/>
              </a:lnSpc>
              <a:defRPr>
                <a:solidFill>
                  <a:schemeClr val="bg1"/>
                </a:solidFill>
              </a:defRPr>
            </a:lvl1pPr>
          </a:lstStyle>
          <a:p>
            <a:r>
              <a:rPr lang="sv-SE" dirty="0"/>
              <a:t>Rubrik in här</a:t>
            </a:r>
          </a:p>
        </p:txBody>
      </p:sp>
      <p:sp>
        <p:nvSpPr>
          <p:cNvPr id="11" name="Frihandsfigur 10">
            <a:extLst>
              <a:ext uri="{FF2B5EF4-FFF2-40B4-BE49-F238E27FC236}">
                <a16:creationId xmlns:a16="http://schemas.microsoft.com/office/drawing/2014/main" id="{51675AD0-73C1-D146-AA0F-272DA5626E13}"/>
              </a:ext>
            </a:extLst>
          </p:cNvPr>
          <p:cNvSpPr/>
          <p:nvPr userDrawn="1"/>
        </p:nvSpPr>
        <p:spPr>
          <a:xfrm>
            <a:off x="9326880" y="1936750"/>
            <a:ext cx="2865120" cy="4921250"/>
          </a:xfrm>
          <a:custGeom>
            <a:avLst/>
            <a:gdLst>
              <a:gd name="connsiteX0" fmla="*/ 13035 w 2426110"/>
              <a:gd name="connsiteY0" fmla="*/ 4109913 h 4112356"/>
              <a:gd name="connsiteX1" fmla="*/ 690032 w 2426110"/>
              <a:gd name="connsiteY1" fmla="*/ 4109913 h 4112356"/>
              <a:gd name="connsiteX2" fmla="*/ 690032 w 2426110"/>
              <a:gd name="connsiteY2" fmla="*/ 3290537 h 4112356"/>
              <a:gd name="connsiteX3" fmla="*/ 766612 w 2426110"/>
              <a:gd name="connsiteY3" fmla="*/ 3213975 h 4112356"/>
              <a:gd name="connsiteX4" fmla="*/ 1531595 w 2426110"/>
              <a:gd name="connsiteY4" fmla="*/ 3213975 h 4112356"/>
              <a:gd name="connsiteX5" fmla="*/ 1531595 w 2426110"/>
              <a:gd name="connsiteY5" fmla="*/ 2524917 h 4112356"/>
              <a:gd name="connsiteX6" fmla="*/ 536058 w 2426110"/>
              <a:gd name="connsiteY6" fmla="*/ 2524917 h 4112356"/>
              <a:gd name="connsiteX7" fmla="*/ 0 w 2426110"/>
              <a:gd name="connsiteY7" fmla="*/ 3060851 h 4112356"/>
              <a:gd name="connsiteX8" fmla="*/ 13035 w 2426110"/>
              <a:gd name="connsiteY8" fmla="*/ 4109913 h 4112356"/>
              <a:gd name="connsiteX9" fmla="*/ 2426111 w 2426110"/>
              <a:gd name="connsiteY9" fmla="*/ 80634 h 4112356"/>
              <a:gd name="connsiteX10" fmla="*/ 2143418 w 2426110"/>
              <a:gd name="connsiteY10" fmla="*/ 0 h 4112356"/>
              <a:gd name="connsiteX11" fmla="*/ 536058 w 2426110"/>
              <a:gd name="connsiteY11" fmla="*/ 0 h 4112356"/>
              <a:gd name="connsiteX12" fmla="*/ 0 w 2426110"/>
              <a:gd name="connsiteY12" fmla="*/ 535934 h 4112356"/>
              <a:gd name="connsiteX13" fmla="*/ 0 w 2426110"/>
              <a:gd name="connsiteY13" fmla="*/ 2073690 h 4112356"/>
              <a:gd name="connsiteX14" fmla="*/ 689217 w 2426110"/>
              <a:gd name="connsiteY14" fmla="*/ 2073690 h 4112356"/>
              <a:gd name="connsiteX15" fmla="*/ 689217 w 2426110"/>
              <a:gd name="connsiteY15" fmla="*/ 765620 h 4112356"/>
              <a:gd name="connsiteX16" fmla="*/ 765797 w 2426110"/>
              <a:gd name="connsiteY16" fmla="*/ 689058 h 4112356"/>
              <a:gd name="connsiteX17" fmla="*/ 1913679 w 2426110"/>
              <a:gd name="connsiteY17" fmla="*/ 689058 h 4112356"/>
              <a:gd name="connsiteX18" fmla="*/ 1990258 w 2426110"/>
              <a:gd name="connsiteY18" fmla="*/ 765620 h 4112356"/>
              <a:gd name="connsiteX19" fmla="*/ 1990258 w 2426110"/>
              <a:gd name="connsiteY19" fmla="*/ 3596785 h 4112356"/>
              <a:gd name="connsiteX20" fmla="*/ 1913679 w 2426110"/>
              <a:gd name="connsiteY20" fmla="*/ 3673347 h 4112356"/>
              <a:gd name="connsiteX21" fmla="*/ 1148696 w 2426110"/>
              <a:gd name="connsiteY21" fmla="*/ 3673347 h 4112356"/>
              <a:gd name="connsiteX22" fmla="*/ 1148696 w 2426110"/>
              <a:gd name="connsiteY22" fmla="*/ 4112357 h 4112356"/>
              <a:gd name="connsiteX23" fmla="*/ 2426111 w 2426110"/>
              <a:gd name="connsiteY23" fmla="*/ 4112357 h 4112356"/>
              <a:gd name="connsiteX24" fmla="*/ 2426111 w 2426110"/>
              <a:gd name="connsiteY24" fmla="*/ 80634 h 411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26110" h="4112356">
                <a:moveTo>
                  <a:pt x="13035" y="4109913"/>
                </a:moveTo>
                <a:lnTo>
                  <a:pt x="690032" y="4109913"/>
                </a:lnTo>
                <a:lnTo>
                  <a:pt x="690032" y="3290537"/>
                </a:lnTo>
                <a:cubicBezTo>
                  <a:pt x="690032" y="3248184"/>
                  <a:pt x="724249" y="3213975"/>
                  <a:pt x="766612" y="3213975"/>
                </a:cubicBezTo>
                <a:lnTo>
                  <a:pt x="1531595" y="3213975"/>
                </a:lnTo>
                <a:lnTo>
                  <a:pt x="1531595" y="2524917"/>
                </a:lnTo>
                <a:lnTo>
                  <a:pt x="536058" y="2524917"/>
                </a:lnTo>
                <a:cubicBezTo>
                  <a:pt x="240330" y="2524917"/>
                  <a:pt x="0" y="2764377"/>
                  <a:pt x="0" y="3060851"/>
                </a:cubicBezTo>
                <a:lnTo>
                  <a:pt x="13035" y="4109913"/>
                </a:lnTo>
                <a:close/>
                <a:moveTo>
                  <a:pt x="2426111" y="80634"/>
                </a:moveTo>
                <a:cubicBezTo>
                  <a:pt x="2343829" y="29322"/>
                  <a:pt x="2247696" y="0"/>
                  <a:pt x="2143418" y="0"/>
                </a:cubicBezTo>
                <a:lnTo>
                  <a:pt x="536058" y="0"/>
                </a:lnTo>
                <a:cubicBezTo>
                  <a:pt x="240330" y="0"/>
                  <a:pt x="0" y="239460"/>
                  <a:pt x="0" y="535934"/>
                </a:cubicBezTo>
                <a:lnTo>
                  <a:pt x="0" y="2073690"/>
                </a:lnTo>
                <a:lnTo>
                  <a:pt x="689217" y="2073690"/>
                </a:lnTo>
                <a:lnTo>
                  <a:pt x="689217" y="765620"/>
                </a:lnTo>
                <a:cubicBezTo>
                  <a:pt x="689217" y="723266"/>
                  <a:pt x="723434" y="689058"/>
                  <a:pt x="765797" y="689058"/>
                </a:cubicBezTo>
                <a:lnTo>
                  <a:pt x="1913679" y="689058"/>
                </a:lnTo>
                <a:cubicBezTo>
                  <a:pt x="1956042" y="689058"/>
                  <a:pt x="1990258" y="723266"/>
                  <a:pt x="1990258" y="765620"/>
                </a:cubicBezTo>
                <a:lnTo>
                  <a:pt x="1990258" y="3596785"/>
                </a:lnTo>
                <a:cubicBezTo>
                  <a:pt x="1990258" y="3639139"/>
                  <a:pt x="1956042" y="3673347"/>
                  <a:pt x="1913679" y="3673347"/>
                </a:cubicBezTo>
                <a:lnTo>
                  <a:pt x="1148696" y="3673347"/>
                </a:lnTo>
                <a:lnTo>
                  <a:pt x="1148696" y="4112357"/>
                </a:lnTo>
                <a:lnTo>
                  <a:pt x="2426111" y="4112357"/>
                </a:lnTo>
                <a:lnTo>
                  <a:pt x="2426111" y="80634"/>
                </a:lnTo>
                <a:close/>
              </a:path>
            </a:pathLst>
          </a:custGeom>
          <a:solidFill>
            <a:srgbClr val="D15284"/>
          </a:solidFill>
          <a:ln w="8132" cap="flat">
            <a:noFill/>
            <a:prstDash val="solid"/>
            <a:miter/>
          </a:ln>
        </p:spPr>
        <p:txBody>
          <a:bodyPr rtlCol="0" anchor="ctr"/>
          <a:lstStyle/>
          <a:p>
            <a:endParaRPr lang="sv-SE"/>
          </a:p>
        </p:txBody>
      </p:sp>
      <p:sp>
        <p:nvSpPr>
          <p:cNvPr id="5" name="Platshållare för bildnummer 4">
            <a:extLst>
              <a:ext uri="{FF2B5EF4-FFF2-40B4-BE49-F238E27FC236}">
                <a16:creationId xmlns:a16="http://schemas.microsoft.com/office/drawing/2014/main" id="{5B3BBDFE-CE2D-B042-B539-920854D1D77C}"/>
              </a:ext>
            </a:extLst>
          </p:cNvPr>
          <p:cNvSpPr>
            <a:spLocks noGrp="1"/>
          </p:cNvSpPr>
          <p:nvPr>
            <p:ph type="sldNum" sz="quarter" idx="12"/>
          </p:nvPr>
        </p:nvSpPr>
        <p:spPr/>
        <p:txBody>
          <a:bodyPr/>
          <a:lstStyle>
            <a:lvl1pPr>
              <a:defRPr>
                <a:solidFill>
                  <a:schemeClr val="bg1"/>
                </a:solidFill>
              </a:defRPr>
            </a:lvl1pPr>
          </a:lstStyle>
          <a:p>
            <a:fld id="{42E3F0CC-700B-ED46-AB1F-13C2CD1FAC07}" type="slidenum">
              <a:rPr lang="sv-SE" smtClean="0"/>
              <a:pPr/>
              <a:t>‹#›</a:t>
            </a:fld>
            <a:endParaRPr lang="sv-SE" dirty="0"/>
          </a:p>
        </p:txBody>
      </p:sp>
    </p:spTree>
    <p:extLst>
      <p:ext uri="{BB962C8B-B14F-4D97-AF65-F5344CB8AC3E}">
        <p14:creationId xmlns:p14="http://schemas.microsoft.com/office/powerpoint/2010/main" val="1641910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jusgul bakg till ex diagram">
    <p:spTree>
      <p:nvGrpSpPr>
        <p:cNvPr id="1" name=""/>
        <p:cNvGrpSpPr/>
        <p:nvPr/>
      </p:nvGrpSpPr>
      <p:grpSpPr>
        <a:xfrm>
          <a:off x="0" y="0"/>
          <a:ext cx="0" cy="0"/>
          <a:chOff x="0" y="0"/>
          <a:chExt cx="0" cy="0"/>
        </a:xfrm>
      </p:grpSpPr>
      <p:sp>
        <p:nvSpPr>
          <p:cNvPr id="9" name="Platshållare för datum 3">
            <a:extLst>
              <a:ext uri="{FF2B5EF4-FFF2-40B4-BE49-F238E27FC236}">
                <a16:creationId xmlns:a16="http://schemas.microsoft.com/office/drawing/2014/main" id="{72F7918F-B075-EC41-8A60-9DF1BFB30F31}"/>
              </a:ext>
            </a:extLst>
          </p:cNvPr>
          <p:cNvSpPr>
            <a:spLocks noGrp="1"/>
          </p:cNvSpPr>
          <p:nvPr>
            <p:ph type="dt" sz="half" idx="10"/>
          </p:nvPr>
        </p:nvSpPr>
        <p:spPr>
          <a:xfrm>
            <a:off x="809919" y="6356350"/>
            <a:ext cx="2743200" cy="365125"/>
          </a:xfrm>
        </p:spPr>
        <p:txBody>
          <a:bodyPr/>
          <a:lstStyle/>
          <a:p>
            <a:fld id="{67D1C72F-53F5-F343-B0BD-738467069B1D}" type="datetimeFigureOut">
              <a:rPr lang="sv-SE" smtClean="0"/>
              <a:t>2025-07-04</a:t>
            </a:fld>
            <a:endParaRPr lang="sv-SE"/>
          </a:p>
        </p:txBody>
      </p:sp>
      <p:sp>
        <p:nvSpPr>
          <p:cNvPr id="11" name="Platshållare för sidfot 4">
            <a:extLst>
              <a:ext uri="{FF2B5EF4-FFF2-40B4-BE49-F238E27FC236}">
                <a16:creationId xmlns:a16="http://schemas.microsoft.com/office/drawing/2014/main" id="{56FA8EAE-E67B-A341-8CB2-717830ACE889}"/>
              </a:ext>
            </a:extLst>
          </p:cNvPr>
          <p:cNvSpPr>
            <a:spLocks noGrp="1"/>
          </p:cNvSpPr>
          <p:nvPr>
            <p:ph type="ftr" sz="quarter" idx="11"/>
          </p:nvPr>
        </p:nvSpPr>
        <p:spPr>
          <a:xfrm>
            <a:off x="4038600" y="6356350"/>
            <a:ext cx="4114800" cy="365125"/>
          </a:xfrm>
        </p:spPr>
        <p:txBody>
          <a:bodyPr/>
          <a:lstStyle/>
          <a:p>
            <a:endParaRPr lang="sv-SE"/>
          </a:p>
        </p:txBody>
      </p:sp>
      <p:sp>
        <p:nvSpPr>
          <p:cNvPr id="12" name="Platshållare för bildnummer 5">
            <a:extLst>
              <a:ext uri="{FF2B5EF4-FFF2-40B4-BE49-F238E27FC236}">
                <a16:creationId xmlns:a16="http://schemas.microsoft.com/office/drawing/2014/main" id="{C1781551-D736-9A40-80AD-99C72E092F9B}"/>
              </a:ext>
            </a:extLst>
          </p:cNvPr>
          <p:cNvSpPr>
            <a:spLocks noGrp="1"/>
          </p:cNvSpPr>
          <p:nvPr>
            <p:ph type="sldNum" sz="quarter" idx="12"/>
          </p:nvPr>
        </p:nvSpPr>
        <p:spPr>
          <a:xfrm>
            <a:off x="8667162" y="6356350"/>
            <a:ext cx="2743200" cy="365125"/>
          </a:xfrm>
        </p:spPr>
        <p:txBody>
          <a:bodyPr/>
          <a:lstStyle/>
          <a:p>
            <a:fld id="{42E3F0CC-700B-ED46-AB1F-13C2CD1FAC07}" type="slidenum">
              <a:rPr lang="sv-SE" smtClean="0"/>
              <a:t>‹#›</a:t>
            </a:fld>
            <a:endParaRPr lang="sv-SE"/>
          </a:p>
        </p:txBody>
      </p:sp>
      <p:sp>
        <p:nvSpPr>
          <p:cNvPr id="13" name="Platshållare för text 28">
            <a:extLst>
              <a:ext uri="{FF2B5EF4-FFF2-40B4-BE49-F238E27FC236}">
                <a16:creationId xmlns:a16="http://schemas.microsoft.com/office/drawing/2014/main" id="{8FDC926B-0B53-744D-B7A5-D51C9F750AE3}"/>
              </a:ext>
            </a:extLst>
          </p:cNvPr>
          <p:cNvSpPr txBox="1">
            <a:spLocks/>
          </p:cNvSpPr>
          <p:nvPr userDrawn="1"/>
        </p:nvSpPr>
        <p:spPr>
          <a:xfrm>
            <a:off x="217357" y="136525"/>
            <a:ext cx="2592000" cy="1123200"/>
          </a:xfrm>
          <a:prstGeom prst="rect">
            <a:avLst/>
          </a:prstGeom>
          <a:blipFill>
            <a:blip r:embed="rId2"/>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122321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ed text v vit platta">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2BD06095-0DB3-704F-BBEE-8F9C02AB2C5B}"/>
              </a:ext>
            </a:extLst>
          </p:cNvPr>
          <p:cNvSpPr>
            <a:spLocks noGrp="1"/>
          </p:cNvSpPr>
          <p:nvPr>
            <p:ph type="pic" sz="quarter" idx="13"/>
          </p:nvPr>
        </p:nvSpPr>
        <p:spPr>
          <a:xfrm>
            <a:off x="0" y="2518"/>
            <a:ext cx="12192000" cy="6855482"/>
          </a:xfrm>
          <a:prstGeom prst="rect">
            <a:avLst/>
          </a:prstGeom>
          <a:solidFill>
            <a:schemeClr val="bg2"/>
          </a:solidFill>
        </p:spPr>
        <p:txBody>
          <a:bodyPr/>
          <a:lstStyle>
            <a:lvl1pPr marL="0" indent="0" algn="ctr">
              <a:buNone/>
              <a:defRPr sz="1000"/>
            </a:lvl1p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Klicka på ikonen för att lägga till en bild</a:t>
            </a:r>
          </a:p>
        </p:txBody>
      </p:sp>
      <p:sp>
        <p:nvSpPr>
          <p:cNvPr id="7" name="Platshållare för text 6">
            <a:extLst>
              <a:ext uri="{FF2B5EF4-FFF2-40B4-BE49-F238E27FC236}">
                <a16:creationId xmlns:a16="http://schemas.microsoft.com/office/drawing/2014/main" id="{B9A64323-8AC8-2347-B58C-E84B56381B73}"/>
              </a:ext>
            </a:extLst>
          </p:cNvPr>
          <p:cNvSpPr>
            <a:spLocks noGrp="1"/>
          </p:cNvSpPr>
          <p:nvPr>
            <p:ph type="body" sz="quarter" idx="17" hasCustomPrompt="1"/>
          </p:nvPr>
        </p:nvSpPr>
        <p:spPr>
          <a:xfrm>
            <a:off x="0" y="0"/>
            <a:ext cx="4878000" cy="6855482"/>
          </a:xfrm>
          <a:prstGeom prst="round2SameRect">
            <a:avLst>
              <a:gd name="adj1" fmla="val 0"/>
              <a:gd name="adj2" fmla="val 0"/>
            </a:avLst>
          </a:prstGeom>
          <a:solidFill>
            <a:schemeClr val="bg1">
              <a:alpha val="80000"/>
            </a:schemeClr>
          </a:solidFill>
        </p:spPr>
        <p:txBody>
          <a:bodyPr/>
          <a:lstStyle>
            <a:lvl1pPr marL="0" indent="0">
              <a:buNone/>
              <a:defRPr/>
            </a:lvl1pPr>
          </a:lstStyle>
          <a:p>
            <a:pPr lvl="0"/>
            <a:r>
              <a:rPr lang="sv-SE" dirty="0"/>
              <a:t> </a:t>
            </a:r>
          </a:p>
        </p:txBody>
      </p:sp>
      <p:sp>
        <p:nvSpPr>
          <p:cNvPr id="4" name="Platshållare för datum 3">
            <a:extLst>
              <a:ext uri="{FF2B5EF4-FFF2-40B4-BE49-F238E27FC236}">
                <a16:creationId xmlns:a16="http://schemas.microsoft.com/office/drawing/2014/main" id="{9336CF23-4F08-DA44-9959-CB82B8802FD4}"/>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4298F17C-5D96-7442-9935-408411E71C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402C93-F063-A74A-B0EC-6819EE10063E}"/>
              </a:ext>
            </a:extLst>
          </p:cNvPr>
          <p:cNvSpPr>
            <a:spLocks noGrp="1"/>
          </p:cNvSpPr>
          <p:nvPr>
            <p:ph type="sldNum" sz="quarter" idx="12"/>
          </p:nvPr>
        </p:nvSpPr>
        <p:spPr/>
        <p:txBody>
          <a:bodyPr/>
          <a:lstStyle/>
          <a:p>
            <a:fld id="{42E3F0CC-700B-ED46-AB1F-13C2CD1FAC07}" type="slidenum">
              <a:rPr lang="sv-SE" smtClean="0"/>
              <a:t>‹#›</a:t>
            </a:fld>
            <a:endParaRPr lang="sv-SE"/>
          </a:p>
        </p:txBody>
      </p:sp>
      <p:sp>
        <p:nvSpPr>
          <p:cNvPr id="22" name="Platshållare för text 28">
            <a:extLst>
              <a:ext uri="{FF2B5EF4-FFF2-40B4-BE49-F238E27FC236}">
                <a16:creationId xmlns:a16="http://schemas.microsoft.com/office/drawing/2014/main" id="{78A34DD2-E759-3240-A32C-5D19F658F9B5}"/>
              </a:ext>
            </a:extLst>
          </p:cNvPr>
          <p:cNvSpPr>
            <a:spLocks noGrp="1"/>
          </p:cNvSpPr>
          <p:nvPr>
            <p:ph type="body" sz="quarter" idx="15" hasCustomPrompt="1"/>
          </p:nvPr>
        </p:nvSpPr>
        <p:spPr>
          <a:xfrm>
            <a:off x="217357" y="134556"/>
            <a:ext cx="2592000" cy="1123200"/>
          </a:xfrm>
          <a:prstGeom prst="rect">
            <a:avLst/>
          </a:prstGeom>
          <a:blipFill>
            <a:blip r:embed="rId2"/>
            <a:stretch>
              <a:fillRect/>
            </a:stretch>
          </a:blipFill>
        </p:spPr>
        <p:txBody>
          <a:bodyPr>
            <a:normAutofit lnSpcReduction="10000"/>
          </a:bodyPr>
          <a:lstStyle>
            <a:lvl1pPr marL="0" indent="0">
              <a:buNone/>
              <a:defRPr/>
            </a:lvl1pPr>
          </a:lstStyle>
          <a:p>
            <a:pPr lvl="0"/>
            <a:r>
              <a:rPr lang="sv-SE" dirty="0"/>
              <a:t> </a:t>
            </a:r>
          </a:p>
        </p:txBody>
      </p:sp>
      <p:sp>
        <p:nvSpPr>
          <p:cNvPr id="15" name="Platshållare för text 7">
            <a:extLst>
              <a:ext uri="{FF2B5EF4-FFF2-40B4-BE49-F238E27FC236}">
                <a16:creationId xmlns:a16="http://schemas.microsoft.com/office/drawing/2014/main" id="{C8F910BC-8854-D047-A43F-C0E085F4F863}"/>
              </a:ext>
            </a:extLst>
          </p:cNvPr>
          <p:cNvSpPr>
            <a:spLocks noGrp="1"/>
          </p:cNvSpPr>
          <p:nvPr>
            <p:ph type="body" sz="quarter" idx="16" hasCustomPrompt="1"/>
          </p:nvPr>
        </p:nvSpPr>
        <p:spPr>
          <a:xfrm>
            <a:off x="802485" y="2448197"/>
            <a:ext cx="3546491" cy="3632936"/>
          </a:xfrm>
          <a:prstGeom prst="rect">
            <a:avLst/>
          </a:prstGeom>
        </p:spPr>
        <p:txBody>
          <a:bodyPr/>
          <a:lstStyle>
            <a:lvl1pPr marL="0" indent="0">
              <a:lnSpc>
                <a:spcPts val="2100"/>
              </a:lnSpc>
              <a:buClr>
                <a:schemeClr val="bg1"/>
              </a:buClr>
              <a:buFont typeface="Arial" panose="020B0604020202020204" pitchFamily="34" charset="0"/>
              <a:buNone/>
              <a:tabLst/>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11" name="Rubrik 1">
            <a:extLst>
              <a:ext uri="{FF2B5EF4-FFF2-40B4-BE49-F238E27FC236}">
                <a16:creationId xmlns:a16="http://schemas.microsoft.com/office/drawing/2014/main" id="{FCA30FE4-82E7-1E42-B83B-7E1A9DF6FD6D}"/>
              </a:ext>
            </a:extLst>
          </p:cNvPr>
          <p:cNvSpPr>
            <a:spLocks noGrp="1"/>
          </p:cNvSpPr>
          <p:nvPr>
            <p:ph type="title" hasCustomPrompt="1"/>
          </p:nvPr>
        </p:nvSpPr>
        <p:spPr>
          <a:xfrm>
            <a:off x="876201" y="1898680"/>
            <a:ext cx="3472775" cy="649790"/>
          </a:xfrm>
        </p:spPr>
        <p:txBody>
          <a:bodyPr anchor="t" anchorCtr="0"/>
          <a:lstStyle>
            <a:lvl1pPr>
              <a:lnSpc>
                <a:spcPts val="3800"/>
              </a:lnSpc>
              <a:defRPr>
                <a:solidFill>
                  <a:schemeClr val="tx1"/>
                </a:solidFill>
              </a:defRPr>
            </a:lvl1pPr>
          </a:lstStyle>
          <a:p>
            <a:r>
              <a:rPr lang="sv-SE" dirty="0"/>
              <a:t>Rubrik in här</a:t>
            </a:r>
          </a:p>
        </p:txBody>
      </p:sp>
    </p:spTree>
    <p:extLst>
      <p:ext uri="{BB962C8B-B14F-4D97-AF65-F5344CB8AC3E}">
        <p14:creationId xmlns:p14="http://schemas.microsoft.com/office/powerpoint/2010/main" val="4241290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text v svart platta">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2BD06095-0DB3-704F-BBEE-8F9C02AB2C5B}"/>
              </a:ext>
            </a:extLst>
          </p:cNvPr>
          <p:cNvSpPr>
            <a:spLocks noGrp="1"/>
          </p:cNvSpPr>
          <p:nvPr>
            <p:ph type="pic" sz="quarter" idx="13"/>
          </p:nvPr>
        </p:nvSpPr>
        <p:spPr>
          <a:xfrm>
            <a:off x="0" y="2518"/>
            <a:ext cx="12192000" cy="6855482"/>
          </a:xfrm>
          <a:prstGeom prst="rect">
            <a:avLst/>
          </a:prstGeom>
          <a:solidFill>
            <a:schemeClr val="bg2"/>
          </a:solidFill>
        </p:spPr>
        <p:txBody>
          <a:bodyPr/>
          <a:lstStyle>
            <a:lvl1pPr marL="0" indent="0" algn="ctr">
              <a:buNone/>
              <a:defRPr sz="1000"/>
            </a:lvl1p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Klicka på ikonen för att lägga till en bild</a:t>
            </a:r>
          </a:p>
        </p:txBody>
      </p:sp>
      <p:sp>
        <p:nvSpPr>
          <p:cNvPr id="7" name="Platshållare för text 6">
            <a:extLst>
              <a:ext uri="{FF2B5EF4-FFF2-40B4-BE49-F238E27FC236}">
                <a16:creationId xmlns:a16="http://schemas.microsoft.com/office/drawing/2014/main" id="{B9A64323-8AC8-2347-B58C-E84B56381B73}"/>
              </a:ext>
            </a:extLst>
          </p:cNvPr>
          <p:cNvSpPr>
            <a:spLocks noGrp="1"/>
          </p:cNvSpPr>
          <p:nvPr>
            <p:ph type="body" sz="quarter" idx="17" hasCustomPrompt="1"/>
          </p:nvPr>
        </p:nvSpPr>
        <p:spPr>
          <a:xfrm>
            <a:off x="0" y="0"/>
            <a:ext cx="4878000" cy="6855482"/>
          </a:xfrm>
          <a:prstGeom prst="round2SameRect">
            <a:avLst>
              <a:gd name="adj1" fmla="val 0"/>
              <a:gd name="adj2" fmla="val 0"/>
            </a:avLst>
          </a:prstGeom>
          <a:solidFill>
            <a:schemeClr val="tx1">
              <a:alpha val="75000"/>
            </a:schemeClr>
          </a:solidFill>
        </p:spPr>
        <p:txBody>
          <a:bodyPr/>
          <a:lstStyle>
            <a:lvl1pPr marL="0" indent="0">
              <a:buNone/>
              <a:defRPr/>
            </a:lvl1pPr>
          </a:lstStyle>
          <a:p>
            <a:pPr lvl="0"/>
            <a:r>
              <a:rPr lang="sv-SE" dirty="0"/>
              <a:t> </a:t>
            </a:r>
          </a:p>
        </p:txBody>
      </p:sp>
      <p:sp>
        <p:nvSpPr>
          <p:cNvPr id="4" name="Platshållare för datum 3">
            <a:extLst>
              <a:ext uri="{FF2B5EF4-FFF2-40B4-BE49-F238E27FC236}">
                <a16:creationId xmlns:a16="http://schemas.microsoft.com/office/drawing/2014/main" id="{9336CF23-4F08-DA44-9959-CB82B8802FD4}"/>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4298F17C-5D96-7442-9935-408411E71C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402C93-F063-A74A-B0EC-6819EE10063E}"/>
              </a:ext>
            </a:extLst>
          </p:cNvPr>
          <p:cNvSpPr>
            <a:spLocks noGrp="1"/>
          </p:cNvSpPr>
          <p:nvPr>
            <p:ph type="sldNum" sz="quarter" idx="12"/>
          </p:nvPr>
        </p:nvSpPr>
        <p:spPr/>
        <p:txBody>
          <a:bodyPr/>
          <a:lstStyle/>
          <a:p>
            <a:fld id="{42E3F0CC-700B-ED46-AB1F-13C2CD1FAC07}" type="slidenum">
              <a:rPr lang="sv-SE" smtClean="0"/>
              <a:t>‹#›</a:t>
            </a:fld>
            <a:endParaRPr lang="sv-SE"/>
          </a:p>
        </p:txBody>
      </p:sp>
      <p:sp>
        <p:nvSpPr>
          <p:cNvPr id="22" name="Platshållare för text 28">
            <a:extLst>
              <a:ext uri="{FF2B5EF4-FFF2-40B4-BE49-F238E27FC236}">
                <a16:creationId xmlns:a16="http://schemas.microsoft.com/office/drawing/2014/main" id="{78A34DD2-E759-3240-A32C-5D19F658F9B5}"/>
              </a:ext>
            </a:extLst>
          </p:cNvPr>
          <p:cNvSpPr>
            <a:spLocks noGrp="1"/>
          </p:cNvSpPr>
          <p:nvPr>
            <p:ph type="body" sz="quarter" idx="15" hasCustomPrompt="1"/>
          </p:nvPr>
        </p:nvSpPr>
        <p:spPr>
          <a:xfrm>
            <a:off x="217357" y="134556"/>
            <a:ext cx="2592000" cy="1123200"/>
          </a:xfrm>
          <a:prstGeom prst="rect">
            <a:avLst/>
          </a:prstGeom>
          <a:blipFill>
            <a:blip r:embed="rId2"/>
            <a:stretch>
              <a:fillRect/>
            </a:stretch>
          </a:blipFill>
        </p:spPr>
        <p:txBody>
          <a:bodyPr>
            <a:normAutofit lnSpcReduction="10000"/>
          </a:bodyPr>
          <a:lstStyle>
            <a:lvl1pPr marL="0" indent="0">
              <a:buNone/>
              <a:defRPr/>
            </a:lvl1pPr>
          </a:lstStyle>
          <a:p>
            <a:pPr lvl="0"/>
            <a:r>
              <a:rPr lang="sv-SE" dirty="0"/>
              <a:t> </a:t>
            </a:r>
          </a:p>
        </p:txBody>
      </p:sp>
      <p:sp>
        <p:nvSpPr>
          <p:cNvPr id="15" name="Platshållare för text 7">
            <a:extLst>
              <a:ext uri="{FF2B5EF4-FFF2-40B4-BE49-F238E27FC236}">
                <a16:creationId xmlns:a16="http://schemas.microsoft.com/office/drawing/2014/main" id="{C8F910BC-8854-D047-A43F-C0E085F4F863}"/>
              </a:ext>
            </a:extLst>
          </p:cNvPr>
          <p:cNvSpPr>
            <a:spLocks noGrp="1"/>
          </p:cNvSpPr>
          <p:nvPr>
            <p:ph type="body" sz="quarter" idx="16" hasCustomPrompt="1"/>
          </p:nvPr>
        </p:nvSpPr>
        <p:spPr>
          <a:xfrm>
            <a:off x="802485" y="2448068"/>
            <a:ext cx="3613399" cy="3677669"/>
          </a:xfrm>
          <a:prstGeom prst="rect">
            <a:avLst/>
          </a:prstGeom>
        </p:spPr>
        <p:txBody>
          <a:bodyPr/>
          <a:lstStyle>
            <a:lvl1pPr marL="0" indent="0">
              <a:lnSpc>
                <a:spcPts val="2100"/>
              </a:lnSpc>
              <a:buClr>
                <a:schemeClr val="bg1"/>
              </a:buClr>
              <a:buFont typeface="Arial" panose="020B0604020202020204" pitchFamily="34" charset="0"/>
              <a:buNone/>
              <a:tabLst/>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11" name="Rubrik 1">
            <a:extLst>
              <a:ext uri="{FF2B5EF4-FFF2-40B4-BE49-F238E27FC236}">
                <a16:creationId xmlns:a16="http://schemas.microsoft.com/office/drawing/2014/main" id="{FCA30FE4-82E7-1E42-B83B-7E1A9DF6FD6D}"/>
              </a:ext>
            </a:extLst>
          </p:cNvPr>
          <p:cNvSpPr>
            <a:spLocks noGrp="1"/>
          </p:cNvSpPr>
          <p:nvPr>
            <p:ph type="title" hasCustomPrompt="1"/>
          </p:nvPr>
        </p:nvSpPr>
        <p:spPr>
          <a:xfrm>
            <a:off x="876202" y="1898552"/>
            <a:ext cx="3539682" cy="649790"/>
          </a:xfrm>
        </p:spPr>
        <p:txBody>
          <a:bodyPr anchor="t" anchorCtr="0"/>
          <a:lstStyle>
            <a:lvl1pPr>
              <a:lnSpc>
                <a:spcPts val="3800"/>
              </a:lnSpc>
              <a:defRPr>
                <a:solidFill>
                  <a:schemeClr val="bg1"/>
                </a:solidFill>
              </a:defRPr>
            </a:lvl1pPr>
          </a:lstStyle>
          <a:p>
            <a:r>
              <a:rPr lang="sv-SE" dirty="0"/>
              <a:t>Rubrik in här</a:t>
            </a:r>
          </a:p>
        </p:txBody>
      </p:sp>
    </p:spTree>
    <p:extLst>
      <p:ext uri="{BB962C8B-B14F-4D97-AF65-F5344CB8AC3E}">
        <p14:creationId xmlns:p14="http://schemas.microsoft.com/office/powerpoint/2010/main" val="1827163082"/>
      </p:ext>
    </p:extLst>
  </p:cSld>
  <p:clrMapOvr>
    <a:masterClrMapping/>
  </p:clrMapOvr>
  <p:extLst>
    <p:ext uri="{DCECCB84-F9BA-43D5-87BE-67443E8EF086}">
      <p15:sldGuideLst xmlns:p15="http://schemas.microsoft.com/office/powerpoint/2012/main">
        <p15:guide id="2" pos="306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ed text h vit platta">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2BD06095-0DB3-704F-BBEE-8F9C02AB2C5B}"/>
              </a:ext>
            </a:extLst>
          </p:cNvPr>
          <p:cNvSpPr>
            <a:spLocks noGrp="1"/>
          </p:cNvSpPr>
          <p:nvPr>
            <p:ph type="pic" sz="quarter" idx="13"/>
          </p:nvPr>
        </p:nvSpPr>
        <p:spPr>
          <a:xfrm>
            <a:off x="0" y="2518"/>
            <a:ext cx="12192000" cy="6855482"/>
          </a:xfrm>
          <a:prstGeom prst="rect">
            <a:avLst/>
          </a:prstGeom>
          <a:solidFill>
            <a:schemeClr val="bg2"/>
          </a:solidFill>
        </p:spPr>
        <p:txBody>
          <a:bodyPr/>
          <a:lstStyle>
            <a:lvl1pPr marL="0" indent="0" algn="ctr">
              <a:buNone/>
              <a:defRPr sz="1000"/>
            </a:lvl1p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Klicka på ikonen för att lägga till en bild</a:t>
            </a:r>
          </a:p>
        </p:txBody>
      </p:sp>
      <p:sp>
        <p:nvSpPr>
          <p:cNvPr id="7" name="Platshållare för text 6">
            <a:extLst>
              <a:ext uri="{FF2B5EF4-FFF2-40B4-BE49-F238E27FC236}">
                <a16:creationId xmlns:a16="http://schemas.microsoft.com/office/drawing/2014/main" id="{B9A64323-8AC8-2347-B58C-E84B56381B73}"/>
              </a:ext>
            </a:extLst>
          </p:cNvPr>
          <p:cNvSpPr>
            <a:spLocks noGrp="1"/>
          </p:cNvSpPr>
          <p:nvPr>
            <p:ph type="body" sz="quarter" idx="17" hasCustomPrompt="1"/>
          </p:nvPr>
        </p:nvSpPr>
        <p:spPr>
          <a:xfrm>
            <a:off x="7314001" y="0"/>
            <a:ext cx="4878000" cy="6855482"/>
          </a:xfrm>
          <a:prstGeom prst="round2SameRect">
            <a:avLst>
              <a:gd name="adj1" fmla="val 0"/>
              <a:gd name="adj2" fmla="val 0"/>
            </a:avLst>
          </a:prstGeom>
          <a:solidFill>
            <a:schemeClr val="bg1">
              <a:alpha val="80000"/>
            </a:schemeClr>
          </a:solidFill>
        </p:spPr>
        <p:txBody>
          <a:bodyPr/>
          <a:lstStyle>
            <a:lvl1pPr marL="0" indent="0">
              <a:buNone/>
              <a:defRPr/>
            </a:lvl1pPr>
          </a:lstStyle>
          <a:p>
            <a:pPr lvl="0"/>
            <a:r>
              <a:rPr lang="sv-SE" dirty="0"/>
              <a:t> </a:t>
            </a:r>
          </a:p>
        </p:txBody>
      </p:sp>
      <p:sp>
        <p:nvSpPr>
          <p:cNvPr id="4" name="Platshållare för datum 3">
            <a:extLst>
              <a:ext uri="{FF2B5EF4-FFF2-40B4-BE49-F238E27FC236}">
                <a16:creationId xmlns:a16="http://schemas.microsoft.com/office/drawing/2014/main" id="{9336CF23-4F08-DA44-9959-CB82B8802FD4}"/>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4298F17C-5D96-7442-9935-408411E71C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402C93-F063-A74A-B0EC-6819EE10063E}"/>
              </a:ext>
            </a:extLst>
          </p:cNvPr>
          <p:cNvSpPr>
            <a:spLocks noGrp="1"/>
          </p:cNvSpPr>
          <p:nvPr>
            <p:ph type="sldNum" sz="quarter" idx="12"/>
          </p:nvPr>
        </p:nvSpPr>
        <p:spPr/>
        <p:txBody>
          <a:bodyPr/>
          <a:lstStyle/>
          <a:p>
            <a:fld id="{42E3F0CC-700B-ED46-AB1F-13C2CD1FAC07}" type="slidenum">
              <a:rPr lang="sv-SE" smtClean="0"/>
              <a:t>‹#›</a:t>
            </a:fld>
            <a:endParaRPr lang="sv-SE"/>
          </a:p>
        </p:txBody>
      </p:sp>
      <p:sp>
        <p:nvSpPr>
          <p:cNvPr id="22" name="Platshållare för text 28">
            <a:extLst>
              <a:ext uri="{FF2B5EF4-FFF2-40B4-BE49-F238E27FC236}">
                <a16:creationId xmlns:a16="http://schemas.microsoft.com/office/drawing/2014/main" id="{78A34DD2-E759-3240-A32C-5D19F658F9B5}"/>
              </a:ext>
            </a:extLst>
          </p:cNvPr>
          <p:cNvSpPr>
            <a:spLocks noGrp="1"/>
          </p:cNvSpPr>
          <p:nvPr>
            <p:ph type="body" sz="quarter" idx="15" hasCustomPrompt="1"/>
          </p:nvPr>
        </p:nvSpPr>
        <p:spPr>
          <a:xfrm>
            <a:off x="217357" y="134556"/>
            <a:ext cx="2592000" cy="1123200"/>
          </a:xfrm>
          <a:prstGeom prst="rect">
            <a:avLst/>
          </a:prstGeom>
          <a:blipFill>
            <a:blip r:embed="rId2"/>
            <a:stretch>
              <a:fillRect/>
            </a:stretch>
          </a:blipFill>
        </p:spPr>
        <p:txBody>
          <a:bodyPr>
            <a:normAutofit lnSpcReduction="10000"/>
          </a:bodyPr>
          <a:lstStyle>
            <a:lvl1pPr marL="0" indent="0">
              <a:buNone/>
              <a:defRPr/>
            </a:lvl1pPr>
          </a:lstStyle>
          <a:p>
            <a:pPr lvl="0"/>
            <a:r>
              <a:rPr lang="sv-SE" dirty="0"/>
              <a:t> </a:t>
            </a:r>
          </a:p>
        </p:txBody>
      </p:sp>
      <p:sp>
        <p:nvSpPr>
          <p:cNvPr id="15" name="Platshållare för text 7">
            <a:extLst>
              <a:ext uri="{FF2B5EF4-FFF2-40B4-BE49-F238E27FC236}">
                <a16:creationId xmlns:a16="http://schemas.microsoft.com/office/drawing/2014/main" id="{C8F910BC-8854-D047-A43F-C0E085F4F863}"/>
              </a:ext>
            </a:extLst>
          </p:cNvPr>
          <p:cNvSpPr>
            <a:spLocks noGrp="1"/>
          </p:cNvSpPr>
          <p:nvPr>
            <p:ph type="body" sz="quarter" idx="16" hasCustomPrompt="1"/>
          </p:nvPr>
        </p:nvSpPr>
        <p:spPr>
          <a:xfrm>
            <a:off x="7755664" y="2434228"/>
            <a:ext cx="3922827" cy="3609733"/>
          </a:xfrm>
          <a:prstGeom prst="rect">
            <a:avLst/>
          </a:prstGeom>
        </p:spPr>
        <p:txBody>
          <a:bodyPr/>
          <a:lstStyle>
            <a:lvl1pPr marL="0" indent="0">
              <a:lnSpc>
                <a:spcPts val="2100"/>
              </a:lnSpc>
              <a:buClr>
                <a:schemeClr val="bg1"/>
              </a:buClr>
              <a:buFont typeface="Arial" panose="020B0604020202020204" pitchFamily="34" charset="0"/>
              <a:buNone/>
              <a:tabLst/>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11" name="Rubrik 1">
            <a:extLst>
              <a:ext uri="{FF2B5EF4-FFF2-40B4-BE49-F238E27FC236}">
                <a16:creationId xmlns:a16="http://schemas.microsoft.com/office/drawing/2014/main" id="{FCA30FE4-82E7-1E42-B83B-7E1A9DF6FD6D}"/>
              </a:ext>
            </a:extLst>
          </p:cNvPr>
          <p:cNvSpPr>
            <a:spLocks noGrp="1"/>
          </p:cNvSpPr>
          <p:nvPr>
            <p:ph type="title" hasCustomPrompt="1"/>
          </p:nvPr>
        </p:nvSpPr>
        <p:spPr>
          <a:xfrm>
            <a:off x="7829380" y="1884712"/>
            <a:ext cx="3849111" cy="485051"/>
          </a:xfrm>
        </p:spPr>
        <p:txBody>
          <a:bodyPr anchor="t" anchorCtr="0"/>
          <a:lstStyle>
            <a:lvl1pPr>
              <a:lnSpc>
                <a:spcPts val="3800"/>
              </a:lnSpc>
              <a:defRPr>
                <a:solidFill>
                  <a:schemeClr val="tx1"/>
                </a:solidFill>
              </a:defRPr>
            </a:lvl1pPr>
          </a:lstStyle>
          <a:p>
            <a:r>
              <a:rPr lang="sv-SE" dirty="0"/>
              <a:t>Rubrik in här</a:t>
            </a:r>
          </a:p>
        </p:txBody>
      </p:sp>
    </p:spTree>
    <p:extLst>
      <p:ext uri="{BB962C8B-B14F-4D97-AF65-F5344CB8AC3E}">
        <p14:creationId xmlns:p14="http://schemas.microsoft.com/office/powerpoint/2010/main" val="2195884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med text h svart platta">
    <p:bg>
      <p:bgPr>
        <a:solidFill>
          <a:schemeClr val="bg1">
            <a:lumMod val="95000"/>
          </a:schemeClr>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2BD06095-0DB3-704F-BBEE-8F9C02AB2C5B}"/>
              </a:ext>
            </a:extLst>
          </p:cNvPr>
          <p:cNvSpPr>
            <a:spLocks noGrp="1"/>
          </p:cNvSpPr>
          <p:nvPr>
            <p:ph type="pic" sz="quarter" idx="13"/>
          </p:nvPr>
        </p:nvSpPr>
        <p:spPr>
          <a:xfrm>
            <a:off x="0" y="2518"/>
            <a:ext cx="12192000" cy="6855482"/>
          </a:xfrm>
          <a:prstGeom prst="rect">
            <a:avLst/>
          </a:prstGeom>
          <a:solidFill>
            <a:schemeClr val="bg2"/>
          </a:solidFill>
        </p:spPr>
        <p:txBody>
          <a:bodyPr/>
          <a:lstStyle>
            <a:lvl1pPr marL="0" indent="0" algn="ctr">
              <a:buNone/>
              <a:defRPr sz="1000"/>
            </a:lvl1p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Klicka på ikonen för att lägga till en bild</a:t>
            </a:r>
          </a:p>
        </p:txBody>
      </p:sp>
      <p:sp>
        <p:nvSpPr>
          <p:cNvPr id="7" name="Platshållare för text 6">
            <a:extLst>
              <a:ext uri="{FF2B5EF4-FFF2-40B4-BE49-F238E27FC236}">
                <a16:creationId xmlns:a16="http://schemas.microsoft.com/office/drawing/2014/main" id="{B9A64323-8AC8-2347-B58C-E84B56381B73}"/>
              </a:ext>
            </a:extLst>
          </p:cNvPr>
          <p:cNvSpPr>
            <a:spLocks noGrp="1"/>
          </p:cNvSpPr>
          <p:nvPr>
            <p:ph type="body" sz="quarter" idx="17" hasCustomPrompt="1"/>
          </p:nvPr>
        </p:nvSpPr>
        <p:spPr>
          <a:xfrm>
            <a:off x="7314001" y="0"/>
            <a:ext cx="4878000" cy="6855482"/>
          </a:xfrm>
          <a:prstGeom prst="round2SameRect">
            <a:avLst>
              <a:gd name="adj1" fmla="val 0"/>
              <a:gd name="adj2" fmla="val 0"/>
            </a:avLst>
          </a:prstGeom>
          <a:solidFill>
            <a:schemeClr val="tx1">
              <a:alpha val="75000"/>
            </a:schemeClr>
          </a:solidFill>
        </p:spPr>
        <p:txBody>
          <a:bodyPr/>
          <a:lstStyle>
            <a:lvl1pPr marL="0" indent="0">
              <a:buNone/>
              <a:defRPr/>
            </a:lvl1pPr>
          </a:lstStyle>
          <a:p>
            <a:pPr lvl="0"/>
            <a:r>
              <a:rPr lang="sv-SE" dirty="0"/>
              <a:t> </a:t>
            </a:r>
          </a:p>
        </p:txBody>
      </p:sp>
      <p:sp>
        <p:nvSpPr>
          <p:cNvPr id="4" name="Platshållare för datum 3">
            <a:extLst>
              <a:ext uri="{FF2B5EF4-FFF2-40B4-BE49-F238E27FC236}">
                <a16:creationId xmlns:a16="http://schemas.microsoft.com/office/drawing/2014/main" id="{9336CF23-4F08-DA44-9959-CB82B8802FD4}"/>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4298F17C-5D96-7442-9935-408411E71C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402C93-F063-A74A-B0EC-6819EE10063E}"/>
              </a:ext>
            </a:extLst>
          </p:cNvPr>
          <p:cNvSpPr>
            <a:spLocks noGrp="1"/>
          </p:cNvSpPr>
          <p:nvPr>
            <p:ph type="sldNum" sz="quarter" idx="12"/>
          </p:nvPr>
        </p:nvSpPr>
        <p:spPr/>
        <p:txBody>
          <a:bodyPr/>
          <a:lstStyle/>
          <a:p>
            <a:fld id="{42E3F0CC-700B-ED46-AB1F-13C2CD1FAC07}" type="slidenum">
              <a:rPr lang="sv-SE" smtClean="0"/>
              <a:t>‹#›</a:t>
            </a:fld>
            <a:endParaRPr lang="sv-SE"/>
          </a:p>
        </p:txBody>
      </p:sp>
      <p:sp>
        <p:nvSpPr>
          <p:cNvPr id="22" name="Platshållare för text 28">
            <a:extLst>
              <a:ext uri="{FF2B5EF4-FFF2-40B4-BE49-F238E27FC236}">
                <a16:creationId xmlns:a16="http://schemas.microsoft.com/office/drawing/2014/main" id="{78A34DD2-E759-3240-A32C-5D19F658F9B5}"/>
              </a:ext>
            </a:extLst>
          </p:cNvPr>
          <p:cNvSpPr>
            <a:spLocks noGrp="1"/>
          </p:cNvSpPr>
          <p:nvPr>
            <p:ph type="body" sz="quarter" idx="15" hasCustomPrompt="1"/>
          </p:nvPr>
        </p:nvSpPr>
        <p:spPr>
          <a:xfrm>
            <a:off x="217357" y="134556"/>
            <a:ext cx="2592000" cy="1123200"/>
          </a:xfrm>
          <a:prstGeom prst="rect">
            <a:avLst/>
          </a:prstGeom>
          <a:blipFill>
            <a:blip r:embed="rId2"/>
            <a:stretch>
              <a:fillRect/>
            </a:stretch>
          </a:blipFill>
        </p:spPr>
        <p:txBody>
          <a:bodyPr>
            <a:normAutofit lnSpcReduction="10000"/>
          </a:bodyPr>
          <a:lstStyle>
            <a:lvl1pPr marL="0" indent="0">
              <a:buNone/>
              <a:defRPr/>
            </a:lvl1pPr>
          </a:lstStyle>
          <a:p>
            <a:pPr lvl="0"/>
            <a:r>
              <a:rPr lang="sv-SE" dirty="0"/>
              <a:t> </a:t>
            </a:r>
          </a:p>
        </p:txBody>
      </p:sp>
      <p:sp>
        <p:nvSpPr>
          <p:cNvPr id="15" name="Platshållare för text 7">
            <a:extLst>
              <a:ext uri="{FF2B5EF4-FFF2-40B4-BE49-F238E27FC236}">
                <a16:creationId xmlns:a16="http://schemas.microsoft.com/office/drawing/2014/main" id="{C8F910BC-8854-D047-A43F-C0E085F4F863}"/>
              </a:ext>
            </a:extLst>
          </p:cNvPr>
          <p:cNvSpPr>
            <a:spLocks noGrp="1"/>
          </p:cNvSpPr>
          <p:nvPr>
            <p:ph type="body" sz="quarter" idx="16" hasCustomPrompt="1"/>
          </p:nvPr>
        </p:nvSpPr>
        <p:spPr>
          <a:xfrm>
            <a:off x="7755664" y="2441583"/>
            <a:ext cx="3922827" cy="3661851"/>
          </a:xfrm>
          <a:prstGeom prst="rect">
            <a:avLst/>
          </a:prstGeom>
        </p:spPr>
        <p:txBody>
          <a:bodyPr/>
          <a:lstStyle>
            <a:lvl1pPr marL="0" indent="0">
              <a:lnSpc>
                <a:spcPts val="2100"/>
              </a:lnSpc>
              <a:buClr>
                <a:schemeClr val="bg1"/>
              </a:buClr>
              <a:buFont typeface="Arial" panose="020B0604020202020204" pitchFamily="34" charset="0"/>
              <a:buNone/>
              <a:tabLst/>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11" name="Rubrik 1">
            <a:extLst>
              <a:ext uri="{FF2B5EF4-FFF2-40B4-BE49-F238E27FC236}">
                <a16:creationId xmlns:a16="http://schemas.microsoft.com/office/drawing/2014/main" id="{FCA30FE4-82E7-1E42-B83B-7E1A9DF6FD6D}"/>
              </a:ext>
            </a:extLst>
          </p:cNvPr>
          <p:cNvSpPr>
            <a:spLocks noGrp="1"/>
          </p:cNvSpPr>
          <p:nvPr>
            <p:ph type="title" hasCustomPrompt="1"/>
          </p:nvPr>
        </p:nvSpPr>
        <p:spPr>
          <a:xfrm>
            <a:off x="7829380" y="1892067"/>
            <a:ext cx="3849111" cy="649790"/>
          </a:xfrm>
        </p:spPr>
        <p:txBody>
          <a:bodyPr anchor="t" anchorCtr="0"/>
          <a:lstStyle>
            <a:lvl1pPr>
              <a:lnSpc>
                <a:spcPts val="3800"/>
              </a:lnSpc>
              <a:defRPr>
                <a:solidFill>
                  <a:schemeClr val="bg1"/>
                </a:solidFill>
              </a:defRPr>
            </a:lvl1pPr>
          </a:lstStyle>
          <a:p>
            <a:r>
              <a:rPr lang="sv-SE" dirty="0"/>
              <a:t>Rubrik in här</a:t>
            </a:r>
          </a:p>
        </p:txBody>
      </p:sp>
    </p:spTree>
    <p:extLst>
      <p:ext uri="{BB962C8B-B14F-4D97-AF65-F5344CB8AC3E}">
        <p14:creationId xmlns:p14="http://schemas.microsoft.com/office/powerpoint/2010/main" val="17767045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250F66CB-71E2-D346-974B-43126381DC1B}"/>
              </a:ext>
            </a:extLst>
          </p:cNvPr>
          <p:cNvSpPr>
            <a:spLocks noGrp="1"/>
          </p:cNvSpPr>
          <p:nvPr>
            <p:ph type="pic" sz="quarter" idx="13"/>
          </p:nvPr>
        </p:nvSpPr>
        <p:spPr>
          <a:xfrm>
            <a:off x="7314000" y="0"/>
            <a:ext cx="4878000" cy="6858000"/>
          </a:xfrm>
          <a:prstGeom prst="rect">
            <a:avLst/>
          </a:prstGeom>
          <a:solidFill>
            <a:schemeClr val="bg1">
              <a:lumMod val="95000"/>
            </a:schemeClr>
          </a:solidFill>
        </p:spPr>
        <p:txBody>
          <a:bodyPr anchor="ctr" anchorCtr="0"/>
          <a:lstStyle>
            <a:lvl1pPr marL="0" indent="0" algn="ctr">
              <a:buNone/>
              <a:defRPr sz="1000"/>
            </a:lvl1pPr>
          </a:lstStyle>
          <a:p>
            <a:endParaRPr lang="sv-SE" dirty="0"/>
          </a:p>
          <a:p>
            <a:endParaRPr lang="sv-SE" dirty="0"/>
          </a:p>
          <a:p>
            <a:endParaRPr lang="sv-SE" dirty="0"/>
          </a:p>
          <a:p>
            <a:r>
              <a:rPr lang="sv-SE" dirty="0"/>
              <a:t>Klicka på ikonen för att lägga till en bild</a:t>
            </a:r>
          </a:p>
        </p:txBody>
      </p:sp>
      <p:sp>
        <p:nvSpPr>
          <p:cNvPr id="4" name="Platshållare för datum 3">
            <a:extLst>
              <a:ext uri="{FF2B5EF4-FFF2-40B4-BE49-F238E27FC236}">
                <a16:creationId xmlns:a16="http://schemas.microsoft.com/office/drawing/2014/main" id="{9336CF23-4F08-DA44-9959-CB82B8802FD4}"/>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4298F17C-5D96-7442-9935-408411E71C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402C93-F063-A74A-B0EC-6819EE10063E}"/>
              </a:ext>
            </a:extLst>
          </p:cNvPr>
          <p:cNvSpPr>
            <a:spLocks noGrp="1"/>
          </p:cNvSpPr>
          <p:nvPr>
            <p:ph type="sldNum" sz="quarter" idx="12"/>
          </p:nvPr>
        </p:nvSpPr>
        <p:spPr/>
        <p:txBody>
          <a:bodyPr/>
          <a:lstStyle/>
          <a:p>
            <a:fld id="{42E3F0CC-700B-ED46-AB1F-13C2CD1FAC07}" type="slidenum">
              <a:rPr lang="sv-SE" smtClean="0"/>
              <a:t>‹#›</a:t>
            </a:fld>
            <a:endParaRPr lang="sv-SE"/>
          </a:p>
        </p:txBody>
      </p:sp>
      <p:sp>
        <p:nvSpPr>
          <p:cNvPr id="12" name="Platshållare för text 7">
            <a:extLst>
              <a:ext uri="{FF2B5EF4-FFF2-40B4-BE49-F238E27FC236}">
                <a16:creationId xmlns:a16="http://schemas.microsoft.com/office/drawing/2014/main" id="{0EC2616C-EFDC-D441-A1A1-16ABD3E0DDE7}"/>
              </a:ext>
            </a:extLst>
          </p:cNvPr>
          <p:cNvSpPr>
            <a:spLocks noGrp="1"/>
          </p:cNvSpPr>
          <p:nvPr>
            <p:ph type="body" sz="quarter" idx="14" hasCustomPrompt="1"/>
          </p:nvPr>
        </p:nvSpPr>
        <p:spPr>
          <a:xfrm>
            <a:off x="810178" y="2540576"/>
            <a:ext cx="5797356" cy="3415723"/>
          </a:xfrm>
          <a:prstGeom prst="rect">
            <a:avLst/>
          </a:prstGeom>
        </p:spPr>
        <p:txBody>
          <a:bodyPr/>
          <a:lstStyle>
            <a:lvl1pPr marL="0" indent="0">
              <a:lnSpc>
                <a:spcPts val="2100"/>
              </a:lnSpc>
              <a:buClr>
                <a:schemeClr val="accent2"/>
              </a:buClr>
              <a:buFont typeface="Arial" panose="020B0604020202020204" pitchFamily="34" charset="0"/>
              <a:buNone/>
              <a:tabLst/>
              <a:defRPr sz="1800"/>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13" name="Rubrik 1">
            <a:extLst>
              <a:ext uri="{FF2B5EF4-FFF2-40B4-BE49-F238E27FC236}">
                <a16:creationId xmlns:a16="http://schemas.microsoft.com/office/drawing/2014/main" id="{9CA2EB61-84BC-6448-AC2A-82E36C3EC4F4}"/>
              </a:ext>
            </a:extLst>
          </p:cNvPr>
          <p:cNvSpPr>
            <a:spLocks noGrp="1"/>
          </p:cNvSpPr>
          <p:nvPr>
            <p:ph type="title" hasCustomPrompt="1"/>
          </p:nvPr>
        </p:nvSpPr>
        <p:spPr>
          <a:xfrm>
            <a:off x="876580" y="1890786"/>
            <a:ext cx="5730954" cy="649790"/>
          </a:xfrm>
        </p:spPr>
        <p:txBody>
          <a:bodyPr anchor="t" anchorCtr="0"/>
          <a:lstStyle>
            <a:lvl1pPr>
              <a:lnSpc>
                <a:spcPts val="3800"/>
              </a:lnSpc>
              <a:defRPr/>
            </a:lvl1pPr>
          </a:lstStyle>
          <a:p>
            <a:r>
              <a:rPr lang="sv-SE" dirty="0"/>
              <a:t>Rubrik in här</a:t>
            </a:r>
          </a:p>
        </p:txBody>
      </p:sp>
    </p:spTree>
    <p:extLst>
      <p:ext uri="{BB962C8B-B14F-4D97-AF65-F5344CB8AC3E}">
        <p14:creationId xmlns:p14="http://schemas.microsoft.com/office/powerpoint/2010/main" val="826194317"/>
      </p:ext>
    </p:extLst>
  </p:cSld>
  <p:clrMapOvr>
    <a:masterClrMapping/>
  </p:clrMapOvr>
  <p:extLst>
    <p:ext uri="{DCECCB84-F9BA-43D5-87BE-67443E8EF086}">
      <p15:sldGuideLst xmlns:p15="http://schemas.microsoft.com/office/powerpoint/2012/main">
        <p15:guide id="1" pos="46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2BD06095-0DB3-704F-BBEE-8F9C02AB2C5B}"/>
              </a:ext>
            </a:extLst>
          </p:cNvPr>
          <p:cNvSpPr>
            <a:spLocks noGrp="1"/>
          </p:cNvSpPr>
          <p:nvPr>
            <p:ph type="pic" sz="quarter" idx="13"/>
          </p:nvPr>
        </p:nvSpPr>
        <p:spPr>
          <a:xfrm>
            <a:off x="0" y="2518"/>
            <a:ext cx="12192000" cy="6855482"/>
          </a:xfrm>
          <a:prstGeom prst="rect">
            <a:avLst/>
          </a:prstGeom>
          <a:solidFill>
            <a:schemeClr val="bg1">
              <a:lumMod val="95000"/>
            </a:schemeClr>
          </a:solidFill>
        </p:spPr>
        <p:txBody>
          <a:bodyPr/>
          <a:lstStyle>
            <a:lvl1pPr marL="0" indent="0" algn="ctr">
              <a:buNone/>
              <a:defRPr sz="1000"/>
            </a:lvl1p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Klicka på ikonen för att lägga till en bild</a:t>
            </a:r>
          </a:p>
        </p:txBody>
      </p:sp>
      <p:sp>
        <p:nvSpPr>
          <p:cNvPr id="4" name="Platshållare för datum 3">
            <a:extLst>
              <a:ext uri="{FF2B5EF4-FFF2-40B4-BE49-F238E27FC236}">
                <a16:creationId xmlns:a16="http://schemas.microsoft.com/office/drawing/2014/main" id="{9336CF23-4F08-DA44-9959-CB82B8802FD4}"/>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4298F17C-5D96-7442-9935-408411E71C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402C93-F063-A74A-B0EC-6819EE10063E}"/>
              </a:ext>
            </a:extLst>
          </p:cNvPr>
          <p:cNvSpPr>
            <a:spLocks noGrp="1"/>
          </p:cNvSpPr>
          <p:nvPr>
            <p:ph type="sldNum" sz="quarter" idx="12"/>
          </p:nvPr>
        </p:nvSpPr>
        <p:spPr/>
        <p:txBody>
          <a:bodyPr/>
          <a:lstStyle/>
          <a:p>
            <a:fld id="{42E3F0CC-700B-ED46-AB1F-13C2CD1FAC07}" type="slidenum">
              <a:rPr lang="sv-SE" smtClean="0"/>
              <a:t>‹#›</a:t>
            </a:fld>
            <a:endParaRPr lang="sv-SE"/>
          </a:p>
        </p:txBody>
      </p:sp>
      <p:sp>
        <p:nvSpPr>
          <p:cNvPr id="22" name="Platshållare för text 28">
            <a:extLst>
              <a:ext uri="{FF2B5EF4-FFF2-40B4-BE49-F238E27FC236}">
                <a16:creationId xmlns:a16="http://schemas.microsoft.com/office/drawing/2014/main" id="{78A34DD2-E759-3240-A32C-5D19F658F9B5}"/>
              </a:ext>
            </a:extLst>
          </p:cNvPr>
          <p:cNvSpPr>
            <a:spLocks noGrp="1"/>
          </p:cNvSpPr>
          <p:nvPr>
            <p:ph type="body" sz="quarter" idx="15" hasCustomPrompt="1"/>
          </p:nvPr>
        </p:nvSpPr>
        <p:spPr>
          <a:xfrm>
            <a:off x="217357" y="134556"/>
            <a:ext cx="2592000" cy="1123200"/>
          </a:xfrm>
          <a:prstGeom prst="rect">
            <a:avLst/>
          </a:prstGeom>
          <a:blipFill>
            <a:blip r:embed="rId2"/>
            <a:stretch>
              <a:fillRect/>
            </a:stretch>
          </a:blipFill>
        </p:spPr>
        <p:txBody>
          <a:bodyPr>
            <a:normAutofit lnSpcReduction="10000"/>
          </a:bodyPr>
          <a:lstStyle>
            <a:lvl1pPr marL="0" indent="0">
              <a:buNone/>
              <a:defRPr/>
            </a:lvl1pPr>
          </a:lstStyle>
          <a:p>
            <a:pPr lvl="0"/>
            <a:r>
              <a:rPr lang="sv-SE" dirty="0"/>
              <a:t> </a:t>
            </a:r>
          </a:p>
        </p:txBody>
      </p:sp>
    </p:spTree>
    <p:extLst>
      <p:ext uri="{BB962C8B-B14F-4D97-AF65-F5344CB8AC3E}">
        <p14:creationId xmlns:p14="http://schemas.microsoft.com/office/powerpoint/2010/main" val="192609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2">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45E889C-F156-174D-B825-E88C22BBBA71}"/>
              </a:ext>
            </a:extLst>
          </p:cNvPr>
          <p:cNvSpPr/>
          <p:nvPr userDrawn="1"/>
        </p:nvSpPr>
        <p:spPr>
          <a:xfrm>
            <a:off x="0" y="0"/>
            <a:ext cx="12192000" cy="6858000"/>
          </a:xfrm>
          <a:prstGeom prst="rect">
            <a:avLst/>
          </a:prstGeom>
          <a:solidFill>
            <a:srgbClr val="FFF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7BE8E159-AEF1-D340-99AB-B77FCC283947}"/>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4" name="Platshållare för sidfot 3">
            <a:extLst>
              <a:ext uri="{FF2B5EF4-FFF2-40B4-BE49-F238E27FC236}">
                <a16:creationId xmlns:a16="http://schemas.microsoft.com/office/drawing/2014/main" id="{C4D5D56B-DE5C-D943-BCAB-EA1946557C4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6A7AE68-5917-AB42-89F6-4E8685B9D1D9}"/>
              </a:ext>
            </a:extLst>
          </p:cNvPr>
          <p:cNvSpPr>
            <a:spLocks noGrp="1"/>
          </p:cNvSpPr>
          <p:nvPr>
            <p:ph type="sldNum" sz="quarter" idx="12"/>
          </p:nvPr>
        </p:nvSpPr>
        <p:spPr/>
        <p:txBody>
          <a:bodyPr/>
          <a:lstStyle/>
          <a:p>
            <a:fld id="{42E3F0CC-700B-ED46-AB1F-13C2CD1FAC07}" type="slidenum">
              <a:rPr lang="sv-SE" smtClean="0"/>
              <a:t>‹#›</a:t>
            </a:fld>
            <a:endParaRPr lang="sv-SE"/>
          </a:p>
        </p:txBody>
      </p:sp>
      <p:pic>
        <p:nvPicPr>
          <p:cNvPr id="21" name="Bildobjekt 20">
            <a:extLst>
              <a:ext uri="{FF2B5EF4-FFF2-40B4-BE49-F238E27FC236}">
                <a16:creationId xmlns:a16="http://schemas.microsoft.com/office/drawing/2014/main" id="{DE7F3720-FA41-7D4C-A9BC-C3DA9CE9746A}"/>
              </a:ext>
            </a:extLst>
          </p:cNvPr>
          <p:cNvPicPr>
            <a:picLocks noChangeAspect="1"/>
          </p:cNvPicPr>
          <p:nvPr userDrawn="1"/>
        </p:nvPicPr>
        <p:blipFill>
          <a:blip r:embed="rId2"/>
          <a:stretch>
            <a:fillRect/>
          </a:stretch>
        </p:blipFill>
        <p:spPr>
          <a:xfrm>
            <a:off x="4008141" y="528203"/>
            <a:ext cx="4175716" cy="3903387"/>
          </a:xfrm>
          <a:prstGeom prst="rect">
            <a:avLst/>
          </a:prstGeom>
        </p:spPr>
      </p:pic>
      <p:sp>
        <p:nvSpPr>
          <p:cNvPr id="7" name="Underrubrik 2">
            <a:extLst>
              <a:ext uri="{FF2B5EF4-FFF2-40B4-BE49-F238E27FC236}">
                <a16:creationId xmlns:a16="http://schemas.microsoft.com/office/drawing/2014/main" id="{58C4DB74-AA29-8C42-BCDF-5752C190E463}"/>
              </a:ext>
            </a:extLst>
          </p:cNvPr>
          <p:cNvSpPr>
            <a:spLocks noGrp="1"/>
          </p:cNvSpPr>
          <p:nvPr>
            <p:ph type="subTitle" idx="1" hasCustomPrompt="1"/>
          </p:nvPr>
        </p:nvSpPr>
        <p:spPr>
          <a:xfrm>
            <a:off x="0" y="5098648"/>
            <a:ext cx="12191999" cy="857652"/>
          </a:xfrm>
          <a:prstGeom prst="rect">
            <a:avLst/>
          </a:prstGeom>
        </p:spPr>
        <p:txBody>
          <a:bodyPr lIns="0" tIns="0" rIns="0" bIns="0">
            <a:noAutofit/>
          </a:bodyPr>
          <a:lstStyle>
            <a:lvl1pPr marL="0" indent="0" algn="ctr">
              <a:lnSpc>
                <a:spcPts val="27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86C51A38-C56F-EF49-869F-806A5A3EB29F}"/>
              </a:ext>
            </a:extLst>
          </p:cNvPr>
          <p:cNvSpPr>
            <a:spLocks noGrp="1"/>
          </p:cNvSpPr>
          <p:nvPr>
            <p:ph type="title" hasCustomPrompt="1"/>
          </p:nvPr>
        </p:nvSpPr>
        <p:spPr>
          <a:xfrm>
            <a:off x="0" y="4474476"/>
            <a:ext cx="12192000" cy="588945"/>
          </a:xfrm>
        </p:spPr>
        <p:txBody>
          <a:bodyPr anchor="t" anchorCtr="0"/>
          <a:lstStyle>
            <a:lvl1pPr algn="ctr">
              <a:defRPr sz="3800"/>
            </a:lvl1pPr>
          </a:lstStyle>
          <a:p>
            <a:r>
              <a:rPr lang="sv-SE" dirty="0"/>
              <a:t>Presentationsnamn</a:t>
            </a:r>
          </a:p>
        </p:txBody>
      </p:sp>
    </p:spTree>
    <p:extLst>
      <p:ext uri="{BB962C8B-B14F-4D97-AF65-F5344CB8AC3E}">
        <p14:creationId xmlns:p14="http://schemas.microsoft.com/office/powerpoint/2010/main" val="32728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unktlist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B0CD79-5FC3-254E-8F6B-669454CFE660}"/>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4" name="Platshållare för sidfot 3">
            <a:extLst>
              <a:ext uri="{FF2B5EF4-FFF2-40B4-BE49-F238E27FC236}">
                <a16:creationId xmlns:a16="http://schemas.microsoft.com/office/drawing/2014/main" id="{578842B6-3960-DA48-A09E-04CDF5282079}"/>
              </a:ext>
            </a:extLst>
          </p:cNvPr>
          <p:cNvSpPr>
            <a:spLocks noGrp="1"/>
          </p:cNvSpPr>
          <p:nvPr>
            <p:ph type="ftr" sz="quarter" idx="11"/>
          </p:nvPr>
        </p:nvSpPr>
        <p:spPr/>
        <p:txBody>
          <a:bodyPr/>
          <a:lstStyle/>
          <a:p>
            <a:endParaRPr lang="sv-SE" dirty="0"/>
          </a:p>
        </p:txBody>
      </p:sp>
      <p:sp>
        <p:nvSpPr>
          <p:cNvPr id="8" name="Platshållare för text 7">
            <a:extLst>
              <a:ext uri="{FF2B5EF4-FFF2-40B4-BE49-F238E27FC236}">
                <a16:creationId xmlns:a16="http://schemas.microsoft.com/office/drawing/2014/main" id="{221EE1FA-B3A3-7743-AF7E-3B3BB0610BBC}"/>
              </a:ext>
            </a:extLst>
          </p:cNvPr>
          <p:cNvSpPr>
            <a:spLocks noGrp="1"/>
          </p:cNvSpPr>
          <p:nvPr>
            <p:ph type="body" sz="quarter" idx="13" hasCustomPrompt="1"/>
          </p:nvPr>
        </p:nvSpPr>
        <p:spPr>
          <a:xfrm>
            <a:off x="810178" y="2540576"/>
            <a:ext cx="8040524" cy="3415723"/>
          </a:xfrm>
          <a:prstGeom prst="rect">
            <a:avLst/>
          </a:prstGeom>
        </p:spPr>
        <p:txBody>
          <a:bodyPr/>
          <a:lstStyle>
            <a:lvl1pPr marL="184150" indent="-184150">
              <a:lnSpc>
                <a:spcPts val="2500"/>
              </a:lnSpc>
              <a:buClr>
                <a:schemeClr val="accent2"/>
              </a:buClr>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sv-SE" dirty="0"/>
              <a:t>Punktlista</a:t>
            </a:r>
          </a:p>
        </p:txBody>
      </p:sp>
      <p:sp>
        <p:nvSpPr>
          <p:cNvPr id="5" name="Platshållare för bildnummer 4">
            <a:extLst>
              <a:ext uri="{FF2B5EF4-FFF2-40B4-BE49-F238E27FC236}">
                <a16:creationId xmlns:a16="http://schemas.microsoft.com/office/drawing/2014/main" id="{5B3BBDFE-CE2D-B042-B539-920854D1D77C}"/>
              </a:ext>
            </a:extLst>
          </p:cNvPr>
          <p:cNvSpPr>
            <a:spLocks noGrp="1"/>
          </p:cNvSpPr>
          <p:nvPr>
            <p:ph type="sldNum" sz="quarter" idx="12"/>
          </p:nvPr>
        </p:nvSpPr>
        <p:spPr/>
        <p:txBody>
          <a:bodyPr/>
          <a:lstStyle/>
          <a:p>
            <a:fld id="{42E3F0CC-700B-ED46-AB1F-13C2CD1FAC07}" type="slidenum">
              <a:rPr lang="sv-SE" smtClean="0"/>
              <a:t>‹#›</a:t>
            </a:fld>
            <a:endParaRPr lang="sv-SE" dirty="0"/>
          </a:p>
        </p:txBody>
      </p:sp>
      <p:sp>
        <p:nvSpPr>
          <p:cNvPr id="10" name="Rubrik 1">
            <a:extLst>
              <a:ext uri="{FF2B5EF4-FFF2-40B4-BE49-F238E27FC236}">
                <a16:creationId xmlns:a16="http://schemas.microsoft.com/office/drawing/2014/main" id="{BCE61458-AD8A-5D4F-BF1B-6190E7258DCA}"/>
              </a:ext>
            </a:extLst>
          </p:cNvPr>
          <p:cNvSpPr>
            <a:spLocks noGrp="1"/>
          </p:cNvSpPr>
          <p:nvPr>
            <p:ph type="title" hasCustomPrompt="1"/>
          </p:nvPr>
        </p:nvSpPr>
        <p:spPr>
          <a:xfrm>
            <a:off x="876580" y="1890786"/>
            <a:ext cx="7974122" cy="649790"/>
          </a:xfrm>
        </p:spPr>
        <p:txBody>
          <a:bodyPr anchor="t" anchorCtr="0"/>
          <a:lstStyle>
            <a:lvl1pPr>
              <a:lnSpc>
                <a:spcPts val="3800"/>
              </a:lnSpc>
              <a:defRPr b="1"/>
            </a:lvl1pPr>
          </a:lstStyle>
          <a:p>
            <a:r>
              <a:rPr lang="sv-SE" dirty="0"/>
              <a:t>Rubrik in här</a:t>
            </a:r>
          </a:p>
        </p:txBody>
      </p:sp>
    </p:spTree>
    <p:extLst>
      <p:ext uri="{BB962C8B-B14F-4D97-AF65-F5344CB8AC3E}">
        <p14:creationId xmlns:p14="http://schemas.microsoft.com/office/powerpoint/2010/main" val="317466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Citat&quo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FC637E-EBDB-154F-A2DC-D526D4BAFB75}"/>
              </a:ext>
            </a:extLst>
          </p:cNvPr>
          <p:cNvSpPr/>
          <p:nvPr userDrawn="1"/>
        </p:nvSpPr>
        <p:spPr>
          <a:xfrm>
            <a:off x="0" y="0"/>
            <a:ext cx="12192000" cy="6858000"/>
          </a:xfrm>
          <a:prstGeom prst="rect">
            <a:avLst/>
          </a:prstGeom>
          <a:solidFill>
            <a:srgbClr val="FFF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datum 3">
            <a:extLst>
              <a:ext uri="{FF2B5EF4-FFF2-40B4-BE49-F238E27FC236}">
                <a16:creationId xmlns:a16="http://schemas.microsoft.com/office/drawing/2014/main" id="{72F7918F-B075-EC41-8A60-9DF1BFB30F31}"/>
              </a:ext>
            </a:extLst>
          </p:cNvPr>
          <p:cNvSpPr>
            <a:spLocks noGrp="1"/>
          </p:cNvSpPr>
          <p:nvPr>
            <p:ph type="dt" sz="half" idx="10"/>
          </p:nvPr>
        </p:nvSpPr>
        <p:spPr>
          <a:xfrm>
            <a:off x="809919" y="6356350"/>
            <a:ext cx="2743200" cy="365125"/>
          </a:xfrm>
        </p:spPr>
        <p:txBody>
          <a:bodyPr/>
          <a:lstStyle/>
          <a:p>
            <a:fld id="{67D1C72F-53F5-F343-B0BD-738467069B1D}" type="datetimeFigureOut">
              <a:rPr lang="sv-SE" smtClean="0"/>
              <a:t>2025-07-04</a:t>
            </a:fld>
            <a:endParaRPr lang="sv-SE"/>
          </a:p>
        </p:txBody>
      </p:sp>
      <p:sp>
        <p:nvSpPr>
          <p:cNvPr id="11" name="Platshållare för sidfot 4">
            <a:extLst>
              <a:ext uri="{FF2B5EF4-FFF2-40B4-BE49-F238E27FC236}">
                <a16:creationId xmlns:a16="http://schemas.microsoft.com/office/drawing/2014/main" id="{56FA8EAE-E67B-A341-8CB2-717830ACE889}"/>
              </a:ext>
            </a:extLst>
          </p:cNvPr>
          <p:cNvSpPr>
            <a:spLocks noGrp="1"/>
          </p:cNvSpPr>
          <p:nvPr>
            <p:ph type="ftr" sz="quarter" idx="11"/>
          </p:nvPr>
        </p:nvSpPr>
        <p:spPr>
          <a:xfrm>
            <a:off x="4038600" y="6356350"/>
            <a:ext cx="4114800" cy="365125"/>
          </a:xfrm>
        </p:spPr>
        <p:txBody>
          <a:bodyPr/>
          <a:lstStyle/>
          <a:p>
            <a:endParaRPr lang="sv-SE"/>
          </a:p>
        </p:txBody>
      </p:sp>
      <p:sp>
        <p:nvSpPr>
          <p:cNvPr id="12" name="Platshållare för bildnummer 5">
            <a:extLst>
              <a:ext uri="{FF2B5EF4-FFF2-40B4-BE49-F238E27FC236}">
                <a16:creationId xmlns:a16="http://schemas.microsoft.com/office/drawing/2014/main" id="{C1781551-D736-9A40-80AD-99C72E092F9B}"/>
              </a:ext>
            </a:extLst>
          </p:cNvPr>
          <p:cNvSpPr>
            <a:spLocks noGrp="1"/>
          </p:cNvSpPr>
          <p:nvPr>
            <p:ph type="sldNum" sz="quarter" idx="12"/>
          </p:nvPr>
        </p:nvSpPr>
        <p:spPr>
          <a:xfrm>
            <a:off x="8667162" y="6356350"/>
            <a:ext cx="2743200" cy="365125"/>
          </a:xfrm>
        </p:spPr>
        <p:txBody>
          <a:bodyPr/>
          <a:lstStyle/>
          <a:p>
            <a:fld id="{42E3F0CC-700B-ED46-AB1F-13C2CD1FAC07}" type="slidenum">
              <a:rPr lang="sv-SE" smtClean="0"/>
              <a:t>‹#›</a:t>
            </a:fld>
            <a:endParaRPr lang="sv-SE"/>
          </a:p>
        </p:txBody>
      </p:sp>
      <p:sp>
        <p:nvSpPr>
          <p:cNvPr id="7" name="Platshållare för text 28">
            <a:extLst>
              <a:ext uri="{FF2B5EF4-FFF2-40B4-BE49-F238E27FC236}">
                <a16:creationId xmlns:a16="http://schemas.microsoft.com/office/drawing/2014/main" id="{5C50BF39-3F1F-644F-B551-476E21B6D763}"/>
              </a:ext>
            </a:extLst>
          </p:cNvPr>
          <p:cNvSpPr txBox="1">
            <a:spLocks/>
          </p:cNvSpPr>
          <p:nvPr userDrawn="1"/>
        </p:nvSpPr>
        <p:spPr>
          <a:xfrm>
            <a:off x="217357" y="136525"/>
            <a:ext cx="2592000" cy="1123200"/>
          </a:xfrm>
          <a:prstGeom prst="rect">
            <a:avLst/>
          </a:prstGeom>
          <a:blipFill>
            <a:blip r:embed="rId2"/>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
        <p:nvSpPr>
          <p:cNvPr id="8" name="Platshållare för text 7">
            <a:extLst>
              <a:ext uri="{FF2B5EF4-FFF2-40B4-BE49-F238E27FC236}">
                <a16:creationId xmlns:a16="http://schemas.microsoft.com/office/drawing/2014/main" id="{798C1B8E-83A2-8F4B-BC78-E6E1663BA265}"/>
              </a:ext>
            </a:extLst>
          </p:cNvPr>
          <p:cNvSpPr>
            <a:spLocks noGrp="1"/>
          </p:cNvSpPr>
          <p:nvPr>
            <p:ph type="body" sz="quarter" idx="13" hasCustomPrompt="1"/>
          </p:nvPr>
        </p:nvSpPr>
        <p:spPr>
          <a:xfrm>
            <a:off x="1335235" y="2101987"/>
            <a:ext cx="9521530" cy="3415723"/>
          </a:xfrm>
          <a:prstGeom prst="rect">
            <a:avLst/>
          </a:prstGeom>
        </p:spPr>
        <p:txBody>
          <a:bodyPr/>
          <a:lstStyle>
            <a:lvl1pPr marL="0" indent="0" algn="ctr">
              <a:lnSpc>
                <a:spcPts val="4700"/>
              </a:lnSpc>
              <a:buClr>
                <a:schemeClr val="accent2"/>
              </a:buClr>
              <a:buFont typeface="Arial" panose="020B0604020202020204" pitchFamily="34" charset="0"/>
              <a:buNone/>
              <a:tabLst/>
              <a:defRPr sz="4200" b="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”Citat in här”</a:t>
            </a:r>
          </a:p>
        </p:txBody>
      </p:sp>
    </p:spTree>
    <p:extLst>
      <p:ext uri="{BB962C8B-B14F-4D97-AF65-F5344CB8AC3E}">
        <p14:creationId xmlns:p14="http://schemas.microsoft.com/office/powerpoint/2010/main" val="1722875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telbild gul">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FC637E-EBDB-154F-A2DC-D526D4BAFB7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D2B0CD79-5FC3-254E-8F6B-669454CFE660}"/>
              </a:ext>
            </a:extLst>
          </p:cNvPr>
          <p:cNvSpPr>
            <a:spLocks noGrp="1"/>
          </p:cNvSpPr>
          <p:nvPr>
            <p:ph type="dt" sz="half" idx="10"/>
          </p:nvPr>
        </p:nvSpPr>
        <p:spPr/>
        <p:txBody>
          <a:bodyPr/>
          <a:lstStyle>
            <a:lvl1pPr>
              <a:defRPr>
                <a:solidFill>
                  <a:schemeClr val="bg1"/>
                </a:solidFill>
              </a:defRPr>
            </a:lvl1pPr>
          </a:lstStyle>
          <a:p>
            <a:fld id="{67D1C72F-53F5-F343-B0BD-738467069B1D}" type="datetimeFigureOut">
              <a:rPr lang="sv-SE" smtClean="0"/>
              <a:pPr/>
              <a:t>2025-07-04</a:t>
            </a:fld>
            <a:endParaRPr lang="sv-SE" dirty="0"/>
          </a:p>
        </p:txBody>
      </p:sp>
      <p:sp>
        <p:nvSpPr>
          <p:cNvPr id="4" name="Platshållare för sidfot 3">
            <a:extLst>
              <a:ext uri="{FF2B5EF4-FFF2-40B4-BE49-F238E27FC236}">
                <a16:creationId xmlns:a16="http://schemas.microsoft.com/office/drawing/2014/main" id="{578842B6-3960-DA48-A09E-04CDF5282079}"/>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5" name="Platshållare för bildnummer 4">
            <a:extLst>
              <a:ext uri="{FF2B5EF4-FFF2-40B4-BE49-F238E27FC236}">
                <a16:creationId xmlns:a16="http://schemas.microsoft.com/office/drawing/2014/main" id="{5B3BBDFE-CE2D-B042-B539-920854D1D77C}"/>
              </a:ext>
            </a:extLst>
          </p:cNvPr>
          <p:cNvSpPr>
            <a:spLocks noGrp="1"/>
          </p:cNvSpPr>
          <p:nvPr>
            <p:ph type="sldNum" sz="quarter" idx="12"/>
          </p:nvPr>
        </p:nvSpPr>
        <p:spPr/>
        <p:txBody>
          <a:bodyPr/>
          <a:lstStyle>
            <a:lvl1pPr>
              <a:defRPr>
                <a:solidFill>
                  <a:schemeClr val="bg1"/>
                </a:solidFill>
              </a:defRPr>
            </a:lvl1pPr>
          </a:lstStyle>
          <a:p>
            <a:fld id="{42E3F0CC-700B-ED46-AB1F-13C2CD1FAC07}" type="slidenum">
              <a:rPr lang="sv-SE" smtClean="0"/>
              <a:pPr/>
              <a:t>‹#›</a:t>
            </a:fld>
            <a:endParaRPr lang="sv-SE" dirty="0"/>
          </a:p>
        </p:txBody>
      </p:sp>
      <p:sp>
        <p:nvSpPr>
          <p:cNvPr id="2" name="Rubrik 1">
            <a:extLst>
              <a:ext uri="{FF2B5EF4-FFF2-40B4-BE49-F238E27FC236}">
                <a16:creationId xmlns:a16="http://schemas.microsoft.com/office/drawing/2014/main" id="{6B6F206B-2ECF-F94D-BB04-7C413CC933EC}"/>
              </a:ext>
            </a:extLst>
          </p:cNvPr>
          <p:cNvSpPr>
            <a:spLocks noGrp="1"/>
          </p:cNvSpPr>
          <p:nvPr>
            <p:ph type="title" hasCustomPrompt="1"/>
          </p:nvPr>
        </p:nvSpPr>
        <p:spPr>
          <a:xfrm>
            <a:off x="898525" y="2440974"/>
            <a:ext cx="10391775" cy="879726"/>
          </a:xfrm>
        </p:spPr>
        <p:txBody>
          <a:bodyPr/>
          <a:lstStyle>
            <a:lvl1pPr algn="ctr">
              <a:defRPr sz="7000" cap="none" spc="0" baseline="0">
                <a:solidFill>
                  <a:schemeClr val="bg1"/>
                </a:solidFill>
              </a:defRPr>
            </a:lvl1pPr>
          </a:lstStyle>
          <a:p>
            <a:r>
              <a:rPr lang="sv-SE" dirty="0"/>
              <a:t>Rubrik</a:t>
            </a:r>
          </a:p>
        </p:txBody>
      </p:sp>
      <p:sp>
        <p:nvSpPr>
          <p:cNvPr id="8" name="Platshållare för text 7">
            <a:extLst>
              <a:ext uri="{FF2B5EF4-FFF2-40B4-BE49-F238E27FC236}">
                <a16:creationId xmlns:a16="http://schemas.microsoft.com/office/drawing/2014/main" id="{221EE1FA-B3A3-7743-AF7E-3B3BB0610BBC}"/>
              </a:ext>
            </a:extLst>
          </p:cNvPr>
          <p:cNvSpPr>
            <a:spLocks noGrp="1"/>
          </p:cNvSpPr>
          <p:nvPr>
            <p:ph type="body" sz="quarter" idx="13" hasCustomPrompt="1"/>
          </p:nvPr>
        </p:nvSpPr>
        <p:spPr>
          <a:xfrm>
            <a:off x="898525" y="3503339"/>
            <a:ext cx="10391775" cy="1588440"/>
          </a:xfrm>
          <a:prstGeom prst="rect">
            <a:avLst/>
          </a:prstGeom>
        </p:spPr>
        <p:txBody>
          <a:bodyPr anchor="t" anchorCtr="0"/>
          <a:lstStyle>
            <a:lvl1pPr marL="0" indent="0" algn="ctr">
              <a:lnSpc>
                <a:spcPts val="2100"/>
              </a:lnSpc>
              <a:spcBef>
                <a:spcPts val="0"/>
              </a:spcBef>
              <a:buFont typeface="Arial" panose="020B0604020202020204" pitchFamily="34" charset="0"/>
              <a:buNone/>
              <a:tabLst/>
              <a:defRPr sz="250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Underrubrik</a:t>
            </a:r>
          </a:p>
        </p:txBody>
      </p:sp>
      <p:sp>
        <p:nvSpPr>
          <p:cNvPr id="10" name="Platshållare för text 28">
            <a:extLst>
              <a:ext uri="{FF2B5EF4-FFF2-40B4-BE49-F238E27FC236}">
                <a16:creationId xmlns:a16="http://schemas.microsoft.com/office/drawing/2014/main" id="{8CE35B1D-867B-AD4E-AF58-60A951FB980E}"/>
              </a:ext>
            </a:extLst>
          </p:cNvPr>
          <p:cNvSpPr>
            <a:spLocks noGrp="1"/>
          </p:cNvSpPr>
          <p:nvPr>
            <p:ph type="body" sz="quarter" idx="15" hasCustomPrompt="1"/>
          </p:nvPr>
        </p:nvSpPr>
        <p:spPr>
          <a:xfrm>
            <a:off x="217357" y="134556"/>
            <a:ext cx="2592000" cy="1123200"/>
          </a:xfrm>
          <a:prstGeom prst="rect">
            <a:avLst/>
          </a:prstGeom>
          <a:blipFill>
            <a:blip r:embed="rId2"/>
            <a:stretch>
              <a:fillRect/>
            </a:stretch>
          </a:blipFill>
        </p:spPr>
        <p:txBody>
          <a:bodyPr>
            <a:normAutofit lnSpcReduction="10000"/>
          </a:bodyPr>
          <a:lstStyle>
            <a:lvl1pPr marL="0" indent="0">
              <a:buNone/>
              <a:defRPr/>
            </a:lvl1pPr>
          </a:lstStyle>
          <a:p>
            <a:pPr lvl="0"/>
            <a:r>
              <a:rPr lang="sv-SE" dirty="0"/>
              <a:t> </a:t>
            </a:r>
          </a:p>
        </p:txBody>
      </p:sp>
    </p:spTree>
    <p:extLst>
      <p:ext uri="{BB962C8B-B14F-4D97-AF65-F5344CB8AC3E}">
        <p14:creationId xmlns:p14="http://schemas.microsoft.com/office/powerpoint/2010/main" val="1008286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telbild 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FC637E-EBDB-154F-A2DC-D526D4BAFB7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D2B0CD79-5FC3-254E-8F6B-669454CFE660}"/>
              </a:ext>
            </a:extLst>
          </p:cNvPr>
          <p:cNvSpPr>
            <a:spLocks noGrp="1"/>
          </p:cNvSpPr>
          <p:nvPr>
            <p:ph type="dt" sz="half" idx="10"/>
          </p:nvPr>
        </p:nvSpPr>
        <p:spPr/>
        <p:txBody>
          <a:bodyPr/>
          <a:lstStyle>
            <a:lvl1pPr>
              <a:defRPr>
                <a:solidFill>
                  <a:schemeClr val="bg1"/>
                </a:solidFill>
              </a:defRPr>
            </a:lvl1pPr>
          </a:lstStyle>
          <a:p>
            <a:fld id="{67D1C72F-53F5-F343-B0BD-738467069B1D}" type="datetimeFigureOut">
              <a:rPr lang="sv-SE" smtClean="0"/>
              <a:pPr/>
              <a:t>2025-07-04</a:t>
            </a:fld>
            <a:endParaRPr lang="sv-SE" dirty="0"/>
          </a:p>
        </p:txBody>
      </p:sp>
      <p:sp>
        <p:nvSpPr>
          <p:cNvPr id="4" name="Platshållare för sidfot 3">
            <a:extLst>
              <a:ext uri="{FF2B5EF4-FFF2-40B4-BE49-F238E27FC236}">
                <a16:creationId xmlns:a16="http://schemas.microsoft.com/office/drawing/2014/main" id="{578842B6-3960-DA48-A09E-04CDF5282079}"/>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5" name="Platshållare för bildnummer 4">
            <a:extLst>
              <a:ext uri="{FF2B5EF4-FFF2-40B4-BE49-F238E27FC236}">
                <a16:creationId xmlns:a16="http://schemas.microsoft.com/office/drawing/2014/main" id="{5B3BBDFE-CE2D-B042-B539-920854D1D77C}"/>
              </a:ext>
            </a:extLst>
          </p:cNvPr>
          <p:cNvSpPr>
            <a:spLocks noGrp="1"/>
          </p:cNvSpPr>
          <p:nvPr>
            <p:ph type="sldNum" sz="quarter" idx="12"/>
          </p:nvPr>
        </p:nvSpPr>
        <p:spPr/>
        <p:txBody>
          <a:bodyPr/>
          <a:lstStyle>
            <a:lvl1pPr>
              <a:defRPr>
                <a:solidFill>
                  <a:schemeClr val="bg1"/>
                </a:solidFill>
              </a:defRPr>
            </a:lvl1pPr>
          </a:lstStyle>
          <a:p>
            <a:fld id="{42E3F0CC-700B-ED46-AB1F-13C2CD1FAC07}" type="slidenum">
              <a:rPr lang="sv-SE" smtClean="0"/>
              <a:pPr/>
              <a:t>‹#›</a:t>
            </a:fld>
            <a:endParaRPr lang="sv-SE" dirty="0"/>
          </a:p>
        </p:txBody>
      </p:sp>
      <p:sp>
        <p:nvSpPr>
          <p:cNvPr id="10" name="Platshållare för text 28">
            <a:extLst>
              <a:ext uri="{FF2B5EF4-FFF2-40B4-BE49-F238E27FC236}">
                <a16:creationId xmlns:a16="http://schemas.microsoft.com/office/drawing/2014/main" id="{CC5155CF-FB96-6647-846F-8151EE5C98E4}"/>
              </a:ext>
            </a:extLst>
          </p:cNvPr>
          <p:cNvSpPr>
            <a:spLocks noGrp="1"/>
          </p:cNvSpPr>
          <p:nvPr>
            <p:ph type="body" sz="quarter" idx="15" hasCustomPrompt="1"/>
          </p:nvPr>
        </p:nvSpPr>
        <p:spPr>
          <a:xfrm>
            <a:off x="217357" y="134556"/>
            <a:ext cx="2592000" cy="1123200"/>
          </a:xfrm>
          <a:prstGeom prst="rect">
            <a:avLst/>
          </a:prstGeom>
          <a:blipFill>
            <a:blip r:embed="rId2"/>
            <a:stretch>
              <a:fillRect/>
            </a:stretch>
          </a:blipFill>
        </p:spPr>
        <p:txBody>
          <a:bodyPr>
            <a:normAutofit lnSpcReduction="10000"/>
          </a:bodyPr>
          <a:lstStyle>
            <a:lvl1pPr marL="0" indent="0">
              <a:buNone/>
              <a:defRPr/>
            </a:lvl1pPr>
          </a:lstStyle>
          <a:p>
            <a:pPr lvl="0"/>
            <a:r>
              <a:rPr lang="sv-SE" dirty="0"/>
              <a:t> </a:t>
            </a:r>
          </a:p>
        </p:txBody>
      </p:sp>
      <p:sp>
        <p:nvSpPr>
          <p:cNvPr id="9" name="Rubrik 1">
            <a:extLst>
              <a:ext uri="{FF2B5EF4-FFF2-40B4-BE49-F238E27FC236}">
                <a16:creationId xmlns:a16="http://schemas.microsoft.com/office/drawing/2014/main" id="{FC88365A-5FB0-DB48-A0CB-A4EB9D6158B7}"/>
              </a:ext>
            </a:extLst>
          </p:cNvPr>
          <p:cNvSpPr>
            <a:spLocks noGrp="1"/>
          </p:cNvSpPr>
          <p:nvPr>
            <p:ph type="title" hasCustomPrompt="1"/>
          </p:nvPr>
        </p:nvSpPr>
        <p:spPr>
          <a:xfrm>
            <a:off x="898525" y="2440974"/>
            <a:ext cx="10391775" cy="879726"/>
          </a:xfrm>
        </p:spPr>
        <p:txBody>
          <a:bodyPr/>
          <a:lstStyle>
            <a:lvl1pPr algn="ctr">
              <a:defRPr sz="7000" cap="none" spc="0" baseline="0">
                <a:solidFill>
                  <a:schemeClr val="bg1"/>
                </a:solidFill>
              </a:defRPr>
            </a:lvl1pPr>
          </a:lstStyle>
          <a:p>
            <a:r>
              <a:rPr lang="sv-SE" dirty="0"/>
              <a:t>Rubrik</a:t>
            </a:r>
          </a:p>
        </p:txBody>
      </p:sp>
      <p:sp>
        <p:nvSpPr>
          <p:cNvPr id="11" name="Platshållare för text 7">
            <a:extLst>
              <a:ext uri="{FF2B5EF4-FFF2-40B4-BE49-F238E27FC236}">
                <a16:creationId xmlns:a16="http://schemas.microsoft.com/office/drawing/2014/main" id="{3F33BC54-85A0-394D-82CA-71E9DD4CCB19}"/>
              </a:ext>
            </a:extLst>
          </p:cNvPr>
          <p:cNvSpPr>
            <a:spLocks noGrp="1"/>
          </p:cNvSpPr>
          <p:nvPr>
            <p:ph type="body" sz="quarter" idx="13" hasCustomPrompt="1"/>
          </p:nvPr>
        </p:nvSpPr>
        <p:spPr>
          <a:xfrm>
            <a:off x="898525" y="3503339"/>
            <a:ext cx="10391775" cy="1588440"/>
          </a:xfrm>
          <a:prstGeom prst="rect">
            <a:avLst/>
          </a:prstGeom>
        </p:spPr>
        <p:txBody>
          <a:bodyPr anchor="t" anchorCtr="0"/>
          <a:lstStyle>
            <a:lvl1pPr marL="0" indent="0" algn="ctr">
              <a:lnSpc>
                <a:spcPts val="2100"/>
              </a:lnSpc>
              <a:spcBef>
                <a:spcPts val="0"/>
              </a:spcBef>
              <a:buFont typeface="Arial" panose="020B0604020202020204" pitchFamily="34" charset="0"/>
              <a:buNone/>
              <a:tabLst/>
              <a:defRPr sz="250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Underrubrik</a:t>
            </a:r>
          </a:p>
        </p:txBody>
      </p:sp>
    </p:spTree>
    <p:extLst>
      <p:ext uri="{BB962C8B-B14F-4D97-AF65-F5344CB8AC3E}">
        <p14:creationId xmlns:p14="http://schemas.microsoft.com/office/powerpoint/2010/main" val="118996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jusgul bakg till ex diagram">
    <p:spTree>
      <p:nvGrpSpPr>
        <p:cNvPr id="1" name=""/>
        <p:cNvGrpSpPr/>
        <p:nvPr/>
      </p:nvGrpSpPr>
      <p:grpSpPr>
        <a:xfrm>
          <a:off x="0" y="0"/>
          <a:ext cx="0" cy="0"/>
          <a:chOff x="0" y="0"/>
          <a:chExt cx="0" cy="0"/>
        </a:xfrm>
      </p:grpSpPr>
      <p:sp>
        <p:nvSpPr>
          <p:cNvPr id="9" name="Platshållare för datum 3">
            <a:extLst>
              <a:ext uri="{FF2B5EF4-FFF2-40B4-BE49-F238E27FC236}">
                <a16:creationId xmlns:a16="http://schemas.microsoft.com/office/drawing/2014/main" id="{72F7918F-B075-EC41-8A60-9DF1BFB30F31}"/>
              </a:ext>
            </a:extLst>
          </p:cNvPr>
          <p:cNvSpPr>
            <a:spLocks noGrp="1"/>
          </p:cNvSpPr>
          <p:nvPr>
            <p:ph type="dt" sz="half" idx="10"/>
          </p:nvPr>
        </p:nvSpPr>
        <p:spPr>
          <a:xfrm>
            <a:off x="809919" y="6356350"/>
            <a:ext cx="2743200" cy="365125"/>
          </a:xfrm>
        </p:spPr>
        <p:txBody>
          <a:bodyPr/>
          <a:lstStyle/>
          <a:p>
            <a:fld id="{67D1C72F-53F5-F343-B0BD-738467069B1D}" type="datetimeFigureOut">
              <a:rPr lang="sv-SE" smtClean="0"/>
              <a:t>2025-07-04</a:t>
            </a:fld>
            <a:endParaRPr lang="sv-SE"/>
          </a:p>
        </p:txBody>
      </p:sp>
      <p:sp>
        <p:nvSpPr>
          <p:cNvPr id="11" name="Platshållare för sidfot 4">
            <a:extLst>
              <a:ext uri="{FF2B5EF4-FFF2-40B4-BE49-F238E27FC236}">
                <a16:creationId xmlns:a16="http://schemas.microsoft.com/office/drawing/2014/main" id="{56FA8EAE-E67B-A341-8CB2-717830ACE889}"/>
              </a:ext>
            </a:extLst>
          </p:cNvPr>
          <p:cNvSpPr>
            <a:spLocks noGrp="1"/>
          </p:cNvSpPr>
          <p:nvPr>
            <p:ph type="ftr" sz="quarter" idx="11"/>
          </p:nvPr>
        </p:nvSpPr>
        <p:spPr>
          <a:xfrm>
            <a:off x="4038600" y="6356350"/>
            <a:ext cx="4114800" cy="365125"/>
          </a:xfrm>
        </p:spPr>
        <p:txBody>
          <a:bodyPr/>
          <a:lstStyle/>
          <a:p>
            <a:endParaRPr lang="sv-SE"/>
          </a:p>
        </p:txBody>
      </p:sp>
      <p:sp>
        <p:nvSpPr>
          <p:cNvPr id="12" name="Platshållare för bildnummer 5">
            <a:extLst>
              <a:ext uri="{FF2B5EF4-FFF2-40B4-BE49-F238E27FC236}">
                <a16:creationId xmlns:a16="http://schemas.microsoft.com/office/drawing/2014/main" id="{C1781551-D736-9A40-80AD-99C72E092F9B}"/>
              </a:ext>
            </a:extLst>
          </p:cNvPr>
          <p:cNvSpPr>
            <a:spLocks noGrp="1"/>
          </p:cNvSpPr>
          <p:nvPr>
            <p:ph type="sldNum" sz="quarter" idx="12"/>
          </p:nvPr>
        </p:nvSpPr>
        <p:spPr>
          <a:xfrm>
            <a:off x="8667162" y="6356350"/>
            <a:ext cx="2743200" cy="365125"/>
          </a:xfrm>
        </p:spPr>
        <p:txBody>
          <a:bodyPr/>
          <a:lstStyle/>
          <a:p>
            <a:fld id="{42E3F0CC-700B-ED46-AB1F-13C2CD1FAC07}" type="slidenum">
              <a:rPr lang="sv-SE" smtClean="0"/>
              <a:t>‹#›</a:t>
            </a:fld>
            <a:endParaRPr lang="sv-SE"/>
          </a:p>
        </p:txBody>
      </p:sp>
      <p:sp>
        <p:nvSpPr>
          <p:cNvPr id="13" name="Platshållare för text 28">
            <a:extLst>
              <a:ext uri="{FF2B5EF4-FFF2-40B4-BE49-F238E27FC236}">
                <a16:creationId xmlns:a16="http://schemas.microsoft.com/office/drawing/2014/main" id="{8FDC926B-0B53-744D-B7A5-D51C9F750AE3}"/>
              </a:ext>
            </a:extLst>
          </p:cNvPr>
          <p:cNvSpPr txBox="1">
            <a:spLocks/>
          </p:cNvSpPr>
          <p:nvPr userDrawn="1"/>
        </p:nvSpPr>
        <p:spPr>
          <a:xfrm>
            <a:off x="217357" y="136525"/>
            <a:ext cx="2592000" cy="1123200"/>
          </a:xfrm>
          <a:prstGeom prst="rect">
            <a:avLst/>
          </a:prstGeom>
          <a:blipFill>
            <a:blip r:embed="rId2"/>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120123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ra logo">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16B4918-CE96-884F-8E0B-F26BED79E2F1}"/>
              </a:ext>
            </a:extLst>
          </p:cNvPr>
          <p:cNvSpPr/>
          <p:nvPr userDrawn="1"/>
        </p:nvSpPr>
        <p:spPr>
          <a:xfrm>
            <a:off x="0" y="1397000"/>
            <a:ext cx="12192000" cy="5461000"/>
          </a:xfrm>
          <a:prstGeom prst="rect">
            <a:avLst/>
          </a:prstGeom>
          <a:solidFill>
            <a:srgbClr val="FFF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datum 3">
            <a:extLst>
              <a:ext uri="{FF2B5EF4-FFF2-40B4-BE49-F238E27FC236}">
                <a16:creationId xmlns:a16="http://schemas.microsoft.com/office/drawing/2014/main" id="{72F7918F-B075-EC41-8A60-9DF1BFB30F31}"/>
              </a:ext>
            </a:extLst>
          </p:cNvPr>
          <p:cNvSpPr>
            <a:spLocks noGrp="1"/>
          </p:cNvSpPr>
          <p:nvPr>
            <p:ph type="dt" sz="half" idx="10"/>
          </p:nvPr>
        </p:nvSpPr>
        <p:spPr>
          <a:xfrm>
            <a:off x="809919" y="6356350"/>
            <a:ext cx="2743200" cy="365125"/>
          </a:xfrm>
        </p:spPr>
        <p:txBody>
          <a:bodyPr/>
          <a:lstStyle/>
          <a:p>
            <a:fld id="{67D1C72F-53F5-F343-B0BD-738467069B1D}" type="datetimeFigureOut">
              <a:rPr lang="sv-SE" smtClean="0"/>
              <a:t>2025-07-04</a:t>
            </a:fld>
            <a:endParaRPr lang="sv-SE"/>
          </a:p>
        </p:txBody>
      </p:sp>
      <p:sp>
        <p:nvSpPr>
          <p:cNvPr id="11" name="Platshållare för sidfot 4">
            <a:extLst>
              <a:ext uri="{FF2B5EF4-FFF2-40B4-BE49-F238E27FC236}">
                <a16:creationId xmlns:a16="http://schemas.microsoft.com/office/drawing/2014/main" id="{56FA8EAE-E67B-A341-8CB2-717830ACE889}"/>
              </a:ext>
            </a:extLst>
          </p:cNvPr>
          <p:cNvSpPr>
            <a:spLocks noGrp="1"/>
          </p:cNvSpPr>
          <p:nvPr>
            <p:ph type="ftr" sz="quarter" idx="11"/>
          </p:nvPr>
        </p:nvSpPr>
        <p:spPr>
          <a:xfrm>
            <a:off x="4038600" y="6356350"/>
            <a:ext cx="4114800" cy="365125"/>
          </a:xfrm>
        </p:spPr>
        <p:txBody>
          <a:bodyPr/>
          <a:lstStyle/>
          <a:p>
            <a:endParaRPr lang="sv-SE"/>
          </a:p>
        </p:txBody>
      </p:sp>
      <p:sp>
        <p:nvSpPr>
          <p:cNvPr id="12" name="Platshållare för bildnummer 5">
            <a:extLst>
              <a:ext uri="{FF2B5EF4-FFF2-40B4-BE49-F238E27FC236}">
                <a16:creationId xmlns:a16="http://schemas.microsoft.com/office/drawing/2014/main" id="{C1781551-D736-9A40-80AD-99C72E092F9B}"/>
              </a:ext>
            </a:extLst>
          </p:cNvPr>
          <p:cNvSpPr>
            <a:spLocks noGrp="1"/>
          </p:cNvSpPr>
          <p:nvPr>
            <p:ph type="sldNum" sz="quarter" idx="12"/>
          </p:nvPr>
        </p:nvSpPr>
        <p:spPr>
          <a:xfrm>
            <a:off x="8667162" y="6356350"/>
            <a:ext cx="2743200" cy="365125"/>
          </a:xfrm>
        </p:spPr>
        <p:txBody>
          <a:bodyPr/>
          <a:lstStyle/>
          <a:p>
            <a:fld id="{42E3F0CC-700B-ED46-AB1F-13C2CD1FAC07}" type="slidenum">
              <a:rPr lang="sv-SE" smtClean="0"/>
              <a:t>‹#›</a:t>
            </a:fld>
            <a:endParaRPr lang="sv-SE"/>
          </a:p>
        </p:txBody>
      </p:sp>
      <p:sp>
        <p:nvSpPr>
          <p:cNvPr id="13" name="Platshållare för text 28">
            <a:extLst>
              <a:ext uri="{FF2B5EF4-FFF2-40B4-BE49-F238E27FC236}">
                <a16:creationId xmlns:a16="http://schemas.microsoft.com/office/drawing/2014/main" id="{8FDC926B-0B53-744D-B7A5-D51C9F750AE3}"/>
              </a:ext>
            </a:extLst>
          </p:cNvPr>
          <p:cNvSpPr txBox="1">
            <a:spLocks/>
          </p:cNvSpPr>
          <p:nvPr userDrawn="1"/>
        </p:nvSpPr>
        <p:spPr>
          <a:xfrm>
            <a:off x="217357" y="136525"/>
            <a:ext cx="2592000" cy="1123200"/>
          </a:xfrm>
          <a:prstGeom prst="rect">
            <a:avLst/>
          </a:prstGeom>
          <a:blipFill>
            <a:blip r:embed="rId2"/>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213507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ntakta oss">
    <p:bg>
      <p:bgPr>
        <a:solidFill>
          <a:srgbClr val="FFF3E0"/>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1650703E-65D4-034C-8EAD-A9879032C4DC}"/>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4" name="Platshållare för sidfot 3">
            <a:extLst>
              <a:ext uri="{FF2B5EF4-FFF2-40B4-BE49-F238E27FC236}">
                <a16:creationId xmlns:a16="http://schemas.microsoft.com/office/drawing/2014/main" id="{94D93A07-2B21-C440-AA47-B0C78A0237C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876840-DD47-2A4C-8321-A32D1C1D8941}"/>
              </a:ext>
            </a:extLst>
          </p:cNvPr>
          <p:cNvSpPr>
            <a:spLocks noGrp="1"/>
          </p:cNvSpPr>
          <p:nvPr>
            <p:ph type="sldNum" sz="quarter" idx="12"/>
          </p:nvPr>
        </p:nvSpPr>
        <p:spPr/>
        <p:txBody>
          <a:bodyPr/>
          <a:lstStyle/>
          <a:p>
            <a:fld id="{42E3F0CC-700B-ED46-AB1F-13C2CD1FAC07}" type="slidenum">
              <a:rPr lang="sv-SE" smtClean="0"/>
              <a:t>‹#›</a:t>
            </a:fld>
            <a:endParaRPr lang="sv-SE"/>
          </a:p>
        </p:txBody>
      </p:sp>
      <p:sp>
        <p:nvSpPr>
          <p:cNvPr id="9" name="Platshållare för text 8">
            <a:extLst>
              <a:ext uri="{FF2B5EF4-FFF2-40B4-BE49-F238E27FC236}">
                <a16:creationId xmlns:a16="http://schemas.microsoft.com/office/drawing/2014/main" id="{7442F385-1626-2A41-9DA1-A546FFCA9392}"/>
              </a:ext>
            </a:extLst>
          </p:cNvPr>
          <p:cNvSpPr>
            <a:spLocks noGrp="1"/>
          </p:cNvSpPr>
          <p:nvPr>
            <p:ph type="body" sz="quarter" idx="13" hasCustomPrompt="1"/>
          </p:nvPr>
        </p:nvSpPr>
        <p:spPr>
          <a:xfrm>
            <a:off x="0" y="1109055"/>
            <a:ext cx="12192000" cy="558357"/>
          </a:xfrm>
          <a:prstGeom prst="rect">
            <a:avLst/>
          </a:prstGeom>
        </p:spPr>
        <p:txBody>
          <a:bodyPr/>
          <a:lstStyle>
            <a:lvl1pPr marL="0" indent="0" algn="ctr">
              <a:buNone/>
              <a:defRPr b="1"/>
            </a:lvl1pPr>
          </a:lstStyle>
          <a:p>
            <a:pPr lvl="0"/>
            <a:r>
              <a:rPr lang="sv-SE" dirty="0"/>
              <a:t>Tack för mig!</a:t>
            </a:r>
          </a:p>
        </p:txBody>
      </p:sp>
      <p:sp>
        <p:nvSpPr>
          <p:cNvPr id="11" name="Platshållare för text 10">
            <a:extLst>
              <a:ext uri="{FF2B5EF4-FFF2-40B4-BE49-F238E27FC236}">
                <a16:creationId xmlns:a16="http://schemas.microsoft.com/office/drawing/2014/main" id="{0266A246-679F-3744-8530-53B7298D339D}"/>
              </a:ext>
            </a:extLst>
          </p:cNvPr>
          <p:cNvSpPr>
            <a:spLocks noGrp="1"/>
          </p:cNvSpPr>
          <p:nvPr>
            <p:ph type="body" sz="quarter" idx="14" hasCustomPrompt="1"/>
          </p:nvPr>
        </p:nvSpPr>
        <p:spPr>
          <a:xfrm>
            <a:off x="4528023" y="1660097"/>
            <a:ext cx="3136900" cy="1398661"/>
          </a:xfrm>
          <a:prstGeom prst="rect">
            <a:avLst/>
          </a:prstGeom>
        </p:spPr>
        <p:txBody>
          <a:bodyPr/>
          <a:lstStyle>
            <a:lvl1pPr marL="0" indent="0" algn="ctr">
              <a:lnSpc>
                <a:spcPts val="2100"/>
              </a:lnSpc>
              <a:spcBef>
                <a:spcPts val="0"/>
              </a:spcBef>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sv-SE" dirty="0"/>
              <a:t>Namn </a:t>
            </a:r>
            <a:r>
              <a:rPr lang="sv-SE" dirty="0" err="1"/>
              <a:t>Namnsson</a:t>
            </a:r>
            <a:r>
              <a:rPr lang="sv-SE" dirty="0"/>
              <a:t> </a:t>
            </a:r>
            <a:r>
              <a:rPr lang="sv-SE" dirty="0" err="1"/>
              <a:t>namn.namnsson@mynak.se</a:t>
            </a:r>
            <a:r>
              <a:rPr lang="sv-SE" dirty="0"/>
              <a:t> Tel: XXX-XX XX XX</a:t>
            </a:r>
          </a:p>
        </p:txBody>
      </p:sp>
      <p:pic>
        <p:nvPicPr>
          <p:cNvPr id="10" name="Bildobjekt 9">
            <a:extLst>
              <a:ext uri="{FF2B5EF4-FFF2-40B4-BE49-F238E27FC236}">
                <a16:creationId xmlns:a16="http://schemas.microsoft.com/office/drawing/2014/main" id="{B62AA164-5A16-354E-8994-1E38C905DF4B}"/>
              </a:ext>
            </a:extLst>
          </p:cNvPr>
          <p:cNvPicPr>
            <a:picLocks noChangeAspect="1"/>
          </p:cNvPicPr>
          <p:nvPr userDrawn="1"/>
        </p:nvPicPr>
        <p:blipFill>
          <a:blip r:embed="rId2"/>
          <a:stretch>
            <a:fillRect/>
          </a:stretch>
        </p:blipFill>
        <p:spPr>
          <a:xfrm>
            <a:off x="4483186" y="2442659"/>
            <a:ext cx="3225627" cy="3015260"/>
          </a:xfrm>
          <a:prstGeom prst="rect">
            <a:avLst/>
          </a:prstGeom>
        </p:spPr>
      </p:pic>
      <p:sp>
        <p:nvSpPr>
          <p:cNvPr id="17" name="Platshållare för text 10">
            <a:extLst>
              <a:ext uri="{FF2B5EF4-FFF2-40B4-BE49-F238E27FC236}">
                <a16:creationId xmlns:a16="http://schemas.microsoft.com/office/drawing/2014/main" id="{CB6821CA-8E87-5E43-A8D5-A64AF0397218}"/>
              </a:ext>
            </a:extLst>
          </p:cNvPr>
          <p:cNvSpPr>
            <a:spLocks noGrp="1"/>
          </p:cNvSpPr>
          <p:nvPr>
            <p:ph type="body" sz="quarter" idx="15" hasCustomPrompt="1"/>
          </p:nvPr>
        </p:nvSpPr>
        <p:spPr>
          <a:xfrm>
            <a:off x="898524" y="5126398"/>
            <a:ext cx="10391775" cy="422026"/>
          </a:xfrm>
          <a:prstGeom prst="rect">
            <a:avLst/>
          </a:prstGeom>
        </p:spPr>
        <p:txBody>
          <a:bodyPr/>
          <a:lstStyle>
            <a:lvl1pPr marL="0" indent="0" algn="ctr">
              <a:lnSpc>
                <a:spcPts val="2100"/>
              </a:lnSpc>
              <a:spcBef>
                <a:spcPts val="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sv-SE" dirty="0" err="1"/>
              <a:t>www.mynak.se</a:t>
            </a:r>
            <a:endParaRPr lang="sv-SE" dirty="0"/>
          </a:p>
        </p:txBody>
      </p:sp>
      <p:pic>
        <p:nvPicPr>
          <p:cNvPr id="18" name="Bildobjekt 17">
            <a:hlinkClick r:id="rId3"/>
            <a:extLst>
              <a:ext uri="{FF2B5EF4-FFF2-40B4-BE49-F238E27FC236}">
                <a16:creationId xmlns:a16="http://schemas.microsoft.com/office/drawing/2014/main" id="{FCE5C309-E299-AA48-9341-979BE817DAF5}"/>
              </a:ext>
            </a:extLst>
          </p:cNvPr>
          <p:cNvPicPr>
            <a:picLocks noChangeAspect="1"/>
          </p:cNvPicPr>
          <p:nvPr userDrawn="1"/>
        </p:nvPicPr>
        <p:blipFill>
          <a:blip r:embed="rId4"/>
          <a:stretch>
            <a:fillRect/>
          </a:stretch>
        </p:blipFill>
        <p:spPr>
          <a:xfrm>
            <a:off x="5456220" y="5741998"/>
            <a:ext cx="218985" cy="218985"/>
          </a:xfrm>
          <a:prstGeom prst="rect">
            <a:avLst/>
          </a:prstGeom>
        </p:spPr>
      </p:pic>
      <p:pic>
        <p:nvPicPr>
          <p:cNvPr id="19" name="Bildobjekt 18" descr="En bild som visar text, clipart&#10;&#10;Automatiskt genererad beskrivning">
            <a:hlinkClick r:id="rId5"/>
            <a:extLst>
              <a:ext uri="{FF2B5EF4-FFF2-40B4-BE49-F238E27FC236}">
                <a16:creationId xmlns:a16="http://schemas.microsoft.com/office/drawing/2014/main" id="{1A542B15-F2C0-EB43-B4BB-FB1FFE299E98}"/>
              </a:ext>
            </a:extLst>
          </p:cNvPr>
          <p:cNvPicPr>
            <a:picLocks noChangeAspect="1"/>
          </p:cNvPicPr>
          <p:nvPr userDrawn="1"/>
        </p:nvPicPr>
        <p:blipFill>
          <a:blip r:embed="rId6"/>
          <a:stretch>
            <a:fillRect/>
          </a:stretch>
        </p:blipFill>
        <p:spPr>
          <a:xfrm>
            <a:off x="6187617" y="5736905"/>
            <a:ext cx="224078" cy="229170"/>
          </a:xfrm>
          <a:prstGeom prst="rect">
            <a:avLst/>
          </a:prstGeom>
        </p:spPr>
      </p:pic>
      <p:pic>
        <p:nvPicPr>
          <p:cNvPr id="20" name="Bildobjekt 19">
            <a:hlinkClick r:id="rId7"/>
            <a:extLst>
              <a:ext uri="{FF2B5EF4-FFF2-40B4-BE49-F238E27FC236}">
                <a16:creationId xmlns:a16="http://schemas.microsoft.com/office/drawing/2014/main" id="{CC88E066-21F6-CF48-BA22-A9CCA6843B79}"/>
              </a:ext>
            </a:extLst>
          </p:cNvPr>
          <p:cNvPicPr>
            <a:picLocks noChangeAspect="1"/>
          </p:cNvPicPr>
          <p:nvPr userDrawn="1"/>
        </p:nvPicPr>
        <p:blipFill>
          <a:blip r:embed="rId8"/>
          <a:stretch>
            <a:fillRect/>
          </a:stretch>
        </p:blipFill>
        <p:spPr>
          <a:xfrm>
            <a:off x="5819372" y="5736905"/>
            <a:ext cx="224078" cy="229170"/>
          </a:xfrm>
          <a:prstGeom prst="rect">
            <a:avLst/>
          </a:prstGeom>
        </p:spPr>
      </p:pic>
      <p:pic>
        <p:nvPicPr>
          <p:cNvPr id="21" name="Bildobjekt 20">
            <a:hlinkClick r:id="rId9"/>
            <a:extLst>
              <a:ext uri="{FF2B5EF4-FFF2-40B4-BE49-F238E27FC236}">
                <a16:creationId xmlns:a16="http://schemas.microsoft.com/office/drawing/2014/main" id="{CA53BC9F-9F0C-924F-95D6-2BEE88DB4844}"/>
              </a:ext>
            </a:extLst>
          </p:cNvPr>
          <p:cNvPicPr>
            <a:picLocks noChangeAspect="1"/>
          </p:cNvPicPr>
          <p:nvPr userDrawn="1"/>
        </p:nvPicPr>
        <p:blipFill>
          <a:blip r:embed="rId10"/>
          <a:stretch>
            <a:fillRect/>
          </a:stretch>
        </p:blipFill>
        <p:spPr>
          <a:xfrm>
            <a:off x="6555863" y="5741998"/>
            <a:ext cx="224078" cy="229170"/>
          </a:xfrm>
          <a:prstGeom prst="rect">
            <a:avLst/>
          </a:prstGeom>
        </p:spPr>
      </p:pic>
    </p:spTree>
    <p:extLst>
      <p:ext uri="{BB962C8B-B14F-4D97-AF65-F5344CB8AC3E}">
        <p14:creationId xmlns:p14="http://schemas.microsoft.com/office/powerpoint/2010/main" val="279298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ck">
    <p:bg>
      <p:bgPr>
        <a:solidFill>
          <a:srgbClr val="FFF3E0"/>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92A025D-A9C1-B84D-8118-3ED47B94E2E9}"/>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4" name="Platshållare för sidfot 3">
            <a:extLst>
              <a:ext uri="{FF2B5EF4-FFF2-40B4-BE49-F238E27FC236}">
                <a16:creationId xmlns:a16="http://schemas.microsoft.com/office/drawing/2014/main" id="{81C4D92C-B42A-224C-801D-D9B6B372E79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AA8831B-1EE5-B949-86EC-F1AD187AA46E}"/>
              </a:ext>
            </a:extLst>
          </p:cNvPr>
          <p:cNvSpPr>
            <a:spLocks noGrp="1"/>
          </p:cNvSpPr>
          <p:nvPr>
            <p:ph type="sldNum" sz="quarter" idx="12"/>
          </p:nvPr>
        </p:nvSpPr>
        <p:spPr/>
        <p:txBody>
          <a:bodyPr/>
          <a:lstStyle/>
          <a:p>
            <a:fld id="{42E3F0CC-700B-ED46-AB1F-13C2CD1FAC07}" type="slidenum">
              <a:rPr lang="sv-SE" smtClean="0"/>
              <a:t>‹#›</a:t>
            </a:fld>
            <a:endParaRPr lang="sv-SE" dirty="0"/>
          </a:p>
        </p:txBody>
      </p:sp>
      <p:pic>
        <p:nvPicPr>
          <p:cNvPr id="6" name="Bildobjekt 5">
            <a:extLst>
              <a:ext uri="{FF2B5EF4-FFF2-40B4-BE49-F238E27FC236}">
                <a16:creationId xmlns:a16="http://schemas.microsoft.com/office/drawing/2014/main" id="{CF775433-A9FA-BF48-A1F0-A1EB9E2BB238}"/>
              </a:ext>
            </a:extLst>
          </p:cNvPr>
          <p:cNvPicPr>
            <a:picLocks noChangeAspect="1"/>
          </p:cNvPicPr>
          <p:nvPr userDrawn="1"/>
        </p:nvPicPr>
        <p:blipFill>
          <a:blip r:embed="rId2"/>
          <a:stretch>
            <a:fillRect/>
          </a:stretch>
        </p:blipFill>
        <p:spPr>
          <a:xfrm>
            <a:off x="4483186" y="916660"/>
            <a:ext cx="3225627" cy="3015260"/>
          </a:xfrm>
          <a:prstGeom prst="rect">
            <a:avLst/>
          </a:prstGeom>
        </p:spPr>
      </p:pic>
      <p:cxnSp>
        <p:nvCxnSpPr>
          <p:cNvPr id="8" name="Rak koppling 4">
            <a:extLst>
              <a:ext uri="{FF2B5EF4-FFF2-40B4-BE49-F238E27FC236}">
                <a16:creationId xmlns:a16="http://schemas.microsoft.com/office/drawing/2014/main" id="{EDC825EA-7FB9-CF45-8471-3A9D9E908232}"/>
              </a:ext>
            </a:extLst>
          </p:cNvPr>
          <p:cNvCxnSpPr>
            <a:cxnSpLocks/>
          </p:cNvCxnSpPr>
          <p:nvPr userDrawn="1"/>
        </p:nvCxnSpPr>
        <p:spPr>
          <a:xfrm>
            <a:off x="4598459" y="4020703"/>
            <a:ext cx="2950657"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Platshållare för text 8">
            <a:extLst>
              <a:ext uri="{FF2B5EF4-FFF2-40B4-BE49-F238E27FC236}">
                <a16:creationId xmlns:a16="http://schemas.microsoft.com/office/drawing/2014/main" id="{C6099399-D626-4A4D-92C7-C18C4879122E}"/>
              </a:ext>
            </a:extLst>
          </p:cNvPr>
          <p:cNvSpPr>
            <a:spLocks noGrp="1"/>
          </p:cNvSpPr>
          <p:nvPr>
            <p:ph type="body" sz="quarter" idx="13" hasCustomPrompt="1"/>
          </p:nvPr>
        </p:nvSpPr>
        <p:spPr>
          <a:xfrm>
            <a:off x="0" y="4581957"/>
            <a:ext cx="12192000" cy="558357"/>
          </a:xfrm>
          <a:prstGeom prst="rect">
            <a:avLst/>
          </a:prstGeom>
        </p:spPr>
        <p:txBody>
          <a:bodyPr/>
          <a:lstStyle>
            <a:lvl1pPr marL="0" indent="0" algn="ctr">
              <a:buNone/>
              <a:defRPr b="1"/>
            </a:lvl1pPr>
          </a:lstStyle>
          <a:p>
            <a:pPr lvl="0"/>
            <a:r>
              <a:rPr lang="sv-SE" dirty="0"/>
              <a:t>Tack!</a:t>
            </a:r>
          </a:p>
        </p:txBody>
      </p:sp>
      <p:sp>
        <p:nvSpPr>
          <p:cNvPr id="9" name="Platshållare för text 10">
            <a:extLst>
              <a:ext uri="{FF2B5EF4-FFF2-40B4-BE49-F238E27FC236}">
                <a16:creationId xmlns:a16="http://schemas.microsoft.com/office/drawing/2014/main" id="{1F3BE73A-7731-E447-B8E3-C2F090D755E6}"/>
              </a:ext>
            </a:extLst>
          </p:cNvPr>
          <p:cNvSpPr>
            <a:spLocks noGrp="1"/>
          </p:cNvSpPr>
          <p:nvPr>
            <p:ph type="body" sz="quarter" idx="15" hasCustomPrompt="1"/>
          </p:nvPr>
        </p:nvSpPr>
        <p:spPr>
          <a:xfrm>
            <a:off x="898524" y="5126398"/>
            <a:ext cx="10391775" cy="422026"/>
          </a:xfrm>
          <a:prstGeom prst="rect">
            <a:avLst/>
          </a:prstGeom>
        </p:spPr>
        <p:txBody>
          <a:bodyPr/>
          <a:lstStyle>
            <a:lvl1pPr marL="0" indent="0" algn="ctr">
              <a:lnSpc>
                <a:spcPts val="2100"/>
              </a:lnSpc>
              <a:spcBef>
                <a:spcPts val="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sv-SE" dirty="0" err="1"/>
              <a:t>www.mynak.se</a:t>
            </a:r>
            <a:endParaRPr lang="sv-SE" dirty="0"/>
          </a:p>
        </p:txBody>
      </p:sp>
      <p:pic>
        <p:nvPicPr>
          <p:cNvPr id="12" name="Bildobjekt 11">
            <a:hlinkClick r:id="rId3"/>
            <a:extLst>
              <a:ext uri="{FF2B5EF4-FFF2-40B4-BE49-F238E27FC236}">
                <a16:creationId xmlns:a16="http://schemas.microsoft.com/office/drawing/2014/main" id="{22531675-0EBA-1E48-ADCB-B1ED891C01E5}"/>
              </a:ext>
            </a:extLst>
          </p:cNvPr>
          <p:cNvPicPr>
            <a:picLocks noChangeAspect="1"/>
          </p:cNvPicPr>
          <p:nvPr userDrawn="1"/>
        </p:nvPicPr>
        <p:blipFill>
          <a:blip r:embed="rId4"/>
          <a:stretch>
            <a:fillRect/>
          </a:stretch>
        </p:blipFill>
        <p:spPr>
          <a:xfrm>
            <a:off x="5456220" y="5741998"/>
            <a:ext cx="218985" cy="218985"/>
          </a:xfrm>
          <a:prstGeom prst="rect">
            <a:avLst/>
          </a:prstGeom>
        </p:spPr>
      </p:pic>
      <p:pic>
        <p:nvPicPr>
          <p:cNvPr id="13" name="Bildobjekt 12" descr="En bild som visar text, clipart&#10;&#10;Automatiskt genererad beskrivning">
            <a:hlinkClick r:id="rId5"/>
            <a:extLst>
              <a:ext uri="{FF2B5EF4-FFF2-40B4-BE49-F238E27FC236}">
                <a16:creationId xmlns:a16="http://schemas.microsoft.com/office/drawing/2014/main" id="{B68BAD49-D876-1141-BA76-22F9DE9EAB33}"/>
              </a:ext>
            </a:extLst>
          </p:cNvPr>
          <p:cNvPicPr>
            <a:picLocks noChangeAspect="1"/>
          </p:cNvPicPr>
          <p:nvPr userDrawn="1"/>
        </p:nvPicPr>
        <p:blipFill>
          <a:blip r:embed="rId6"/>
          <a:stretch>
            <a:fillRect/>
          </a:stretch>
        </p:blipFill>
        <p:spPr>
          <a:xfrm>
            <a:off x="6187617" y="5736905"/>
            <a:ext cx="224078" cy="229170"/>
          </a:xfrm>
          <a:prstGeom prst="rect">
            <a:avLst/>
          </a:prstGeom>
        </p:spPr>
      </p:pic>
      <p:pic>
        <p:nvPicPr>
          <p:cNvPr id="14" name="Bildobjekt 13">
            <a:hlinkClick r:id="rId7"/>
            <a:extLst>
              <a:ext uri="{FF2B5EF4-FFF2-40B4-BE49-F238E27FC236}">
                <a16:creationId xmlns:a16="http://schemas.microsoft.com/office/drawing/2014/main" id="{F7E75377-C208-3A4D-BDD8-BFC8E469CEEC}"/>
              </a:ext>
            </a:extLst>
          </p:cNvPr>
          <p:cNvPicPr>
            <a:picLocks noChangeAspect="1"/>
          </p:cNvPicPr>
          <p:nvPr userDrawn="1"/>
        </p:nvPicPr>
        <p:blipFill>
          <a:blip r:embed="rId8"/>
          <a:stretch>
            <a:fillRect/>
          </a:stretch>
        </p:blipFill>
        <p:spPr>
          <a:xfrm>
            <a:off x="5819372" y="5736905"/>
            <a:ext cx="224078" cy="229170"/>
          </a:xfrm>
          <a:prstGeom prst="rect">
            <a:avLst/>
          </a:prstGeom>
        </p:spPr>
      </p:pic>
      <p:pic>
        <p:nvPicPr>
          <p:cNvPr id="15" name="Bildobjekt 14">
            <a:hlinkClick r:id="rId9"/>
            <a:extLst>
              <a:ext uri="{FF2B5EF4-FFF2-40B4-BE49-F238E27FC236}">
                <a16:creationId xmlns:a16="http://schemas.microsoft.com/office/drawing/2014/main" id="{18FEA65E-9750-154F-BD20-B88464CFA618}"/>
              </a:ext>
            </a:extLst>
          </p:cNvPr>
          <p:cNvPicPr>
            <a:picLocks noChangeAspect="1"/>
          </p:cNvPicPr>
          <p:nvPr userDrawn="1"/>
        </p:nvPicPr>
        <p:blipFill>
          <a:blip r:embed="rId10"/>
          <a:stretch>
            <a:fillRect/>
          </a:stretch>
        </p:blipFill>
        <p:spPr>
          <a:xfrm>
            <a:off x="6555863" y="5741998"/>
            <a:ext cx="224078" cy="229170"/>
          </a:xfrm>
          <a:prstGeom prst="rect">
            <a:avLst/>
          </a:prstGeom>
        </p:spPr>
      </p:pic>
    </p:spTree>
    <p:extLst>
      <p:ext uri="{BB962C8B-B14F-4D97-AF65-F5344CB8AC3E}">
        <p14:creationId xmlns:p14="http://schemas.microsoft.com/office/powerpoint/2010/main" val="67554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rå dekor">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B0CD79-5FC3-254E-8F6B-669454CFE660}"/>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4" name="Platshållare för sidfot 3">
            <a:extLst>
              <a:ext uri="{FF2B5EF4-FFF2-40B4-BE49-F238E27FC236}">
                <a16:creationId xmlns:a16="http://schemas.microsoft.com/office/drawing/2014/main" id="{578842B6-3960-DA48-A09E-04CDF5282079}"/>
              </a:ext>
            </a:extLst>
          </p:cNvPr>
          <p:cNvSpPr>
            <a:spLocks noGrp="1"/>
          </p:cNvSpPr>
          <p:nvPr>
            <p:ph type="ftr" sz="quarter" idx="11"/>
          </p:nvPr>
        </p:nvSpPr>
        <p:spPr/>
        <p:txBody>
          <a:bodyPr/>
          <a:lstStyle/>
          <a:p>
            <a:endParaRPr lang="sv-SE" dirty="0"/>
          </a:p>
        </p:txBody>
      </p:sp>
      <p:sp>
        <p:nvSpPr>
          <p:cNvPr id="14" name="Frihandsfigur 13">
            <a:extLst>
              <a:ext uri="{FF2B5EF4-FFF2-40B4-BE49-F238E27FC236}">
                <a16:creationId xmlns:a16="http://schemas.microsoft.com/office/drawing/2014/main" id="{8C13A336-0628-644B-BB89-9486082AF5B0}"/>
              </a:ext>
            </a:extLst>
          </p:cNvPr>
          <p:cNvSpPr/>
          <p:nvPr/>
        </p:nvSpPr>
        <p:spPr>
          <a:xfrm>
            <a:off x="9326880" y="1936750"/>
            <a:ext cx="2865120" cy="4921250"/>
          </a:xfrm>
          <a:custGeom>
            <a:avLst/>
            <a:gdLst>
              <a:gd name="connsiteX0" fmla="*/ 13035 w 2426110"/>
              <a:gd name="connsiteY0" fmla="*/ 4109913 h 4112356"/>
              <a:gd name="connsiteX1" fmla="*/ 690032 w 2426110"/>
              <a:gd name="connsiteY1" fmla="*/ 4109913 h 4112356"/>
              <a:gd name="connsiteX2" fmla="*/ 690032 w 2426110"/>
              <a:gd name="connsiteY2" fmla="*/ 3290537 h 4112356"/>
              <a:gd name="connsiteX3" fmla="*/ 766612 w 2426110"/>
              <a:gd name="connsiteY3" fmla="*/ 3213975 h 4112356"/>
              <a:gd name="connsiteX4" fmla="*/ 1531595 w 2426110"/>
              <a:gd name="connsiteY4" fmla="*/ 3213975 h 4112356"/>
              <a:gd name="connsiteX5" fmla="*/ 1531595 w 2426110"/>
              <a:gd name="connsiteY5" fmla="*/ 2524917 h 4112356"/>
              <a:gd name="connsiteX6" fmla="*/ 536058 w 2426110"/>
              <a:gd name="connsiteY6" fmla="*/ 2524917 h 4112356"/>
              <a:gd name="connsiteX7" fmla="*/ 0 w 2426110"/>
              <a:gd name="connsiteY7" fmla="*/ 3060851 h 4112356"/>
              <a:gd name="connsiteX8" fmla="*/ 13035 w 2426110"/>
              <a:gd name="connsiteY8" fmla="*/ 4109913 h 4112356"/>
              <a:gd name="connsiteX9" fmla="*/ 2426111 w 2426110"/>
              <a:gd name="connsiteY9" fmla="*/ 80634 h 4112356"/>
              <a:gd name="connsiteX10" fmla="*/ 2143418 w 2426110"/>
              <a:gd name="connsiteY10" fmla="*/ 0 h 4112356"/>
              <a:gd name="connsiteX11" fmla="*/ 536058 w 2426110"/>
              <a:gd name="connsiteY11" fmla="*/ 0 h 4112356"/>
              <a:gd name="connsiteX12" fmla="*/ 0 w 2426110"/>
              <a:gd name="connsiteY12" fmla="*/ 535934 h 4112356"/>
              <a:gd name="connsiteX13" fmla="*/ 0 w 2426110"/>
              <a:gd name="connsiteY13" fmla="*/ 2073690 h 4112356"/>
              <a:gd name="connsiteX14" fmla="*/ 689217 w 2426110"/>
              <a:gd name="connsiteY14" fmla="*/ 2073690 h 4112356"/>
              <a:gd name="connsiteX15" fmla="*/ 689217 w 2426110"/>
              <a:gd name="connsiteY15" fmla="*/ 765620 h 4112356"/>
              <a:gd name="connsiteX16" fmla="*/ 765797 w 2426110"/>
              <a:gd name="connsiteY16" fmla="*/ 689058 h 4112356"/>
              <a:gd name="connsiteX17" fmla="*/ 1913679 w 2426110"/>
              <a:gd name="connsiteY17" fmla="*/ 689058 h 4112356"/>
              <a:gd name="connsiteX18" fmla="*/ 1990258 w 2426110"/>
              <a:gd name="connsiteY18" fmla="*/ 765620 h 4112356"/>
              <a:gd name="connsiteX19" fmla="*/ 1990258 w 2426110"/>
              <a:gd name="connsiteY19" fmla="*/ 3596785 h 4112356"/>
              <a:gd name="connsiteX20" fmla="*/ 1913679 w 2426110"/>
              <a:gd name="connsiteY20" fmla="*/ 3673347 h 4112356"/>
              <a:gd name="connsiteX21" fmla="*/ 1148696 w 2426110"/>
              <a:gd name="connsiteY21" fmla="*/ 3673347 h 4112356"/>
              <a:gd name="connsiteX22" fmla="*/ 1148696 w 2426110"/>
              <a:gd name="connsiteY22" fmla="*/ 4112357 h 4112356"/>
              <a:gd name="connsiteX23" fmla="*/ 2426111 w 2426110"/>
              <a:gd name="connsiteY23" fmla="*/ 4112357 h 4112356"/>
              <a:gd name="connsiteX24" fmla="*/ 2426111 w 2426110"/>
              <a:gd name="connsiteY24" fmla="*/ 80634 h 411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26110" h="4112356">
                <a:moveTo>
                  <a:pt x="13035" y="4109913"/>
                </a:moveTo>
                <a:lnTo>
                  <a:pt x="690032" y="4109913"/>
                </a:lnTo>
                <a:lnTo>
                  <a:pt x="690032" y="3290537"/>
                </a:lnTo>
                <a:cubicBezTo>
                  <a:pt x="690032" y="3248184"/>
                  <a:pt x="724249" y="3213975"/>
                  <a:pt x="766612" y="3213975"/>
                </a:cubicBezTo>
                <a:lnTo>
                  <a:pt x="1531595" y="3213975"/>
                </a:lnTo>
                <a:lnTo>
                  <a:pt x="1531595" y="2524917"/>
                </a:lnTo>
                <a:lnTo>
                  <a:pt x="536058" y="2524917"/>
                </a:lnTo>
                <a:cubicBezTo>
                  <a:pt x="240330" y="2524917"/>
                  <a:pt x="0" y="2764377"/>
                  <a:pt x="0" y="3060851"/>
                </a:cubicBezTo>
                <a:lnTo>
                  <a:pt x="13035" y="4109913"/>
                </a:lnTo>
                <a:close/>
                <a:moveTo>
                  <a:pt x="2426111" y="80634"/>
                </a:moveTo>
                <a:cubicBezTo>
                  <a:pt x="2343829" y="29322"/>
                  <a:pt x="2247696" y="0"/>
                  <a:pt x="2143418" y="0"/>
                </a:cubicBezTo>
                <a:lnTo>
                  <a:pt x="536058" y="0"/>
                </a:lnTo>
                <a:cubicBezTo>
                  <a:pt x="240330" y="0"/>
                  <a:pt x="0" y="239460"/>
                  <a:pt x="0" y="535934"/>
                </a:cubicBezTo>
                <a:lnTo>
                  <a:pt x="0" y="2073690"/>
                </a:lnTo>
                <a:lnTo>
                  <a:pt x="689217" y="2073690"/>
                </a:lnTo>
                <a:lnTo>
                  <a:pt x="689217" y="765620"/>
                </a:lnTo>
                <a:cubicBezTo>
                  <a:pt x="689217" y="723266"/>
                  <a:pt x="723434" y="689058"/>
                  <a:pt x="765797" y="689058"/>
                </a:cubicBezTo>
                <a:lnTo>
                  <a:pt x="1913679" y="689058"/>
                </a:lnTo>
                <a:cubicBezTo>
                  <a:pt x="1956042" y="689058"/>
                  <a:pt x="1990258" y="723266"/>
                  <a:pt x="1990258" y="765620"/>
                </a:cubicBezTo>
                <a:lnTo>
                  <a:pt x="1990258" y="3596785"/>
                </a:lnTo>
                <a:cubicBezTo>
                  <a:pt x="1990258" y="3639139"/>
                  <a:pt x="1956042" y="3673347"/>
                  <a:pt x="1913679" y="3673347"/>
                </a:cubicBezTo>
                <a:lnTo>
                  <a:pt x="1148696" y="3673347"/>
                </a:lnTo>
                <a:lnTo>
                  <a:pt x="1148696" y="4112357"/>
                </a:lnTo>
                <a:lnTo>
                  <a:pt x="2426111" y="4112357"/>
                </a:lnTo>
                <a:lnTo>
                  <a:pt x="2426111" y="80634"/>
                </a:lnTo>
                <a:close/>
              </a:path>
            </a:pathLst>
          </a:custGeom>
          <a:solidFill>
            <a:srgbClr val="EEEEEE"/>
          </a:solidFill>
          <a:ln w="8132" cap="flat">
            <a:noFill/>
            <a:prstDash val="solid"/>
            <a:miter/>
          </a:ln>
        </p:spPr>
        <p:txBody>
          <a:bodyPr rtlCol="0" anchor="ctr"/>
          <a:lstStyle/>
          <a:p>
            <a:endParaRPr lang="sv-SE" dirty="0">
              <a:solidFill>
                <a:srgbClr val="FFF3E0"/>
              </a:solidFill>
            </a:endParaRPr>
          </a:p>
        </p:txBody>
      </p:sp>
      <p:sp>
        <p:nvSpPr>
          <p:cNvPr id="8" name="Platshållare för text 7">
            <a:extLst>
              <a:ext uri="{FF2B5EF4-FFF2-40B4-BE49-F238E27FC236}">
                <a16:creationId xmlns:a16="http://schemas.microsoft.com/office/drawing/2014/main" id="{221EE1FA-B3A3-7743-AF7E-3B3BB0610BBC}"/>
              </a:ext>
            </a:extLst>
          </p:cNvPr>
          <p:cNvSpPr>
            <a:spLocks noGrp="1"/>
          </p:cNvSpPr>
          <p:nvPr>
            <p:ph type="body" sz="quarter" idx="13" hasCustomPrompt="1"/>
          </p:nvPr>
        </p:nvSpPr>
        <p:spPr>
          <a:xfrm>
            <a:off x="810178" y="2540576"/>
            <a:ext cx="8040524" cy="3415723"/>
          </a:xfrm>
          <a:prstGeom prst="rect">
            <a:avLst/>
          </a:prstGeom>
        </p:spPr>
        <p:txBody>
          <a:bodyPr/>
          <a:lstStyle>
            <a:lvl1pPr marL="0" indent="0">
              <a:lnSpc>
                <a:spcPts val="2100"/>
              </a:lnSpc>
              <a:buClr>
                <a:schemeClr val="accent2"/>
              </a:buClr>
              <a:buFont typeface="Arial" panose="020B0604020202020204" pitchFamily="34" charset="0"/>
              <a:buNone/>
              <a:tabLst/>
              <a:defRPr sz="1800"/>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5" name="Platshållare för bildnummer 4">
            <a:extLst>
              <a:ext uri="{FF2B5EF4-FFF2-40B4-BE49-F238E27FC236}">
                <a16:creationId xmlns:a16="http://schemas.microsoft.com/office/drawing/2014/main" id="{5B3BBDFE-CE2D-B042-B539-920854D1D77C}"/>
              </a:ext>
            </a:extLst>
          </p:cNvPr>
          <p:cNvSpPr>
            <a:spLocks noGrp="1"/>
          </p:cNvSpPr>
          <p:nvPr>
            <p:ph type="sldNum" sz="quarter" idx="12"/>
          </p:nvPr>
        </p:nvSpPr>
        <p:spPr/>
        <p:txBody>
          <a:bodyPr/>
          <a:lstStyle/>
          <a:p>
            <a:fld id="{42E3F0CC-700B-ED46-AB1F-13C2CD1FAC07}" type="slidenum">
              <a:rPr lang="sv-SE" smtClean="0"/>
              <a:t>‹#›</a:t>
            </a:fld>
            <a:endParaRPr lang="sv-SE" dirty="0"/>
          </a:p>
        </p:txBody>
      </p:sp>
      <p:sp>
        <p:nvSpPr>
          <p:cNvPr id="10" name="Rubrik 1">
            <a:extLst>
              <a:ext uri="{FF2B5EF4-FFF2-40B4-BE49-F238E27FC236}">
                <a16:creationId xmlns:a16="http://schemas.microsoft.com/office/drawing/2014/main" id="{BCE61458-AD8A-5D4F-BF1B-6190E7258DCA}"/>
              </a:ext>
            </a:extLst>
          </p:cNvPr>
          <p:cNvSpPr>
            <a:spLocks noGrp="1"/>
          </p:cNvSpPr>
          <p:nvPr>
            <p:ph type="title" hasCustomPrompt="1"/>
          </p:nvPr>
        </p:nvSpPr>
        <p:spPr>
          <a:xfrm>
            <a:off x="876580" y="1890786"/>
            <a:ext cx="7974122" cy="649790"/>
          </a:xfrm>
        </p:spPr>
        <p:txBody>
          <a:bodyPr anchor="t" anchorCtr="0"/>
          <a:lstStyle>
            <a:lvl1pPr>
              <a:lnSpc>
                <a:spcPts val="3800"/>
              </a:lnSpc>
              <a:defRPr b="1"/>
            </a:lvl1pPr>
          </a:lstStyle>
          <a:p>
            <a:r>
              <a:rPr lang="sv-SE" dirty="0"/>
              <a:t>Rubrik in här</a:t>
            </a:r>
          </a:p>
        </p:txBody>
      </p:sp>
    </p:spTree>
    <p:extLst>
      <p:ext uri="{BB962C8B-B14F-4D97-AF65-F5344CB8AC3E}">
        <p14:creationId xmlns:p14="http://schemas.microsoft.com/office/powerpoint/2010/main" val="396879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2B0CD79-5FC3-254E-8F6B-669454CFE660}"/>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4" name="Platshållare för sidfot 3">
            <a:extLst>
              <a:ext uri="{FF2B5EF4-FFF2-40B4-BE49-F238E27FC236}">
                <a16:creationId xmlns:a16="http://schemas.microsoft.com/office/drawing/2014/main" id="{578842B6-3960-DA48-A09E-04CDF5282079}"/>
              </a:ext>
            </a:extLst>
          </p:cNvPr>
          <p:cNvSpPr>
            <a:spLocks noGrp="1"/>
          </p:cNvSpPr>
          <p:nvPr>
            <p:ph type="ftr" sz="quarter" idx="11"/>
          </p:nvPr>
        </p:nvSpPr>
        <p:spPr/>
        <p:txBody>
          <a:bodyPr/>
          <a:lstStyle/>
          <a:p>
            <a:endParaRPr lang="sv-SE" dirty="0"/>
          </a:p>
        </p:txBody>
      </p:sp>
      <p:sp>
        <p:nvSpPr>
          <p:cNvPr id="8" name="Platshållare för text 7">
            <a:extLst>
              <a:ext uri="{FF2B5EF4-FFF2-40B4-BE49-F238E27FC236}">
                <a16:creationId xmlns:a16="http://schemas.microsoft.com/office/drawing/2014/main" id="{221EE1FA-B3A3-7743-AF7E-3B3BB0610BBC}"/>
              </a:ext>
            </a:extLst>
          </p:cNvPr>
          <p:cNvSpPr>
            <a:spLocks noGrp="1"/>
          </p:cNvSpPr>
          <p:nvPr>
            <p:ph type="body" sz="quarter" idx="13" hasCustomPrompt="1"/>
          </p:nvPr>
        </p:nvSpPr>
        <p:spPr>
          <a:xfrm>
            <a:off x="810178" y="2540576"/>
            <a:ext cx="8040524" cy="3415723"/>
          </a:xfrm>
          <a:prstGeom prst="rect">
            <a:avLst/>
          </a:prstGeom>
        </p:spPr>
        <p:txBody>
          <a:bodyPr/>
          <a:lstStyle>
            <a:lvl1pPr marL="184150" indent="-184150">
              <a:lnSpc>
                <a:spcPts val="2500"/>
              </a:lnSpc>
              <a:buClr>
                <a:schemeClr val="accent2"/>
              </a:buClr>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sv-SE" dirty="0"/>
              <a:t>Punktlista</a:t>
            </a:r>
          </a:p>
        </p:txBody>
      </p:sp>
      <p:sp>
        <p:nvSpPr>
          <p:cNvPr id="5" name="Platshållare för bildnummer 4">
            <a:extLst>
              <a:ext uri="{FF2B5EF4-FFF2-40B4-BE49-F238E27FC236}">
                <a16:creationId xmlns:a16="http://schemas.microsoft.com/office/drawing/2014/main" id="{5B3BBDFE-CE2D-B042-B539-920854D1D77C}"/>
              </a:ext>
            </a:extLst>
          </p:cNvPr>
          <p:cNvSpPr>
            <a:spLocks noGrp="1"/>
          </p:cNvSpPr>
          <p:nvPr>
            <p:ph type="sldNum" sz="quarter" idx="12"/>
          </p:nvPr>
        </p:nvSpPr>
        <p:spPr/>
        <p:txBody>
          <a:bodyPr/>
          <a:lstStyle/>
          <a:p>
            <a:fld id="{42E3F0CC-700B-ED46-AB1F-13C2CD1FAC07}" type="slidenum">
              <a:rPr lang="sv-SE" smtClean="0"/>
              <a:t>‹#›</a:t>
            </a:fld>
            <a:endParaRPr lang="sv-SE" dirty="0"/>
          </a:p>
        </p:txBody>
      </p:sp>
      <p:sp>
        <p:nvSpPr>
          <p:cNvPr id="10" name="Rubrik 1">
            <a:extLst>
              <a:ext uri="{FF2B5EF4-FFF2-40B4-BE49-F238E27FC236}">
                <a16:creationId xmlns:a16="http://schemas.microsoft.com/office/drawing/2014/main" id="{BCE61458-AD8A-5D4F-BF1B-6190E7258DCA}"/>
              </a:ext>
            </a:extLst>
          </p:cNvPr>
          <p:cNvSpPr>
            <a:spLocks noGrp="1"/>
          </p:cNvSpPr>
          <p:nvPr>
            <p:ph type="title" hasCustomPrompt="1"/>
          </p:nvPr>
        </p:nvSpPr>
        <p:spPr>
          <a:xfrm>
            <a:off x="876580" y="1890786"/>
            <a:ext cx="7974122" cy="649790"/>
          </a:xfrm>
        </p:spPr>
        <p:txBody>
          <a:bodyPr anchor="t" anchorCtr="0"/>
          <a:lstStyle>
            <a:lvl1pPr>
              <a:lnSpc>
                <a:spcPts val="3800"/>
              </a:lnSpc>
              <a:defRPr b="1"/>
            </a:lvl1pPr>
          </a:lstStyle>
          <a:p>
            <a:r>
              <a:rPr lang="sv-SE" dirty="0"/>
              <a:t>Rubrik in här</a:t>
            </a:r>
          </a:p>
        </p:txBody>
      </p:sp>
    </p:spTree>
    <p:extLst>
      <p:ext uri="{BB962C8B-B14F-4D97-AF65-F5344CB8AC3E}">
        <p14:creationId xmlns:p14="http://schemas.microsoft.com/office/powerpoint/2010/main" val="356011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B90590F-2506-2644-9F51-581E0E5EFEE1}"/>
              </a:ext>
            </a:extLst>
          </p:cNvPr>
          <p:cNvSpPr>
            <a:spLocks noGrp="1"/>
          </p:cNvSpPr>
          <p:nvPr>
            <p:ph type="dt" sz="half" idx="10"/>
          </p:nvPr>
        </p:nvSpPr>
        <p:spPr/>
        <p:txBody>
          <a:bodyPr/>
          <a:lstStyle/>
          <a:p>
            <a:fld id="{67D1C72F-53F5-F343-B0BD-738467069B1D}" type="datetimeFigureOut">
              <a:rPr lang="sv-SE" smtClean="0"/>
              <a:t>2025-07-04</a:t>
            </a:fld>
            <a:endParaRPr lang="sv-SE"/>
          </a:p>
        </p:txBody>
      </p:sp>
      <p:sp>
        <p:nvSpPr>
          <p:cNvPr id="4" name="Platshållare för sidfot 3">
            <a:extLst>
              <a:ext uri="{FF2B5EF4-FFF2-40B4-BE49-F238E27FC236}">
                <a16:creationId xmlns:a16="http://schemas.microsoft.com/office/drawing/2014/main" id="{94D72423-8473-6646-89BB-094414E1F99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5D19253-137D-D941-B393-8AFE3A097119}"/>
              </a:ext>
            </a:extLst>
          </p:cNvPr>
          <p:cNvSpPr>
            <a:spLocks noGrp="1"/>
          </p:cNvSpPr>
          <p:nvPr>
            <p:ph type="sldNum" sz="quarter" idx="12"/>
          </p:nvPr>
        </p:nvSpPr>
        <p:spPr/>
        <p:txBody>
          <a:bodyPr/>
          <a:lstStyle/>
          <a:p>
            <a:fld id="{42E3F0CC-700B-ED46-AB1F-13C2CD1FAC07}" type="slidenum">
              <a:rPr lang="sv-SE" smtClean="0"/>
              <a:t>‹#›</a:t>
            </a:fld>
            <a:endParaRPr lang="sv-SE"/>
          </a:p>
        </p:txBody>
      </p:sp>
      <p:sp>
        <p:nvSpPr>
          <p:cNvPr id="6" name="Platshållare för text 28">
            <a:extLst>
              <a:ext uri="{FF2B5EF4-FFF2-40B4-BE49-F238E27FC236}">
                <a16:creationId xmlns:a16="http://schemas.microsoft.com/office/drawing/2014/main" id="{9F35605A-51C4-3C4A-8944-0E97B9D356D1}"/>
              </a:ext>
            </a:extLst>
          </p:cNvPr>
          <p:cNvSpPr txBox="1">
            <a:spLocks/>
          </p:cNvSpPr>
          <p:nvPr userDrawn="1"/>
        </p:nvSpPr>
        <p:spPr>
          <a:xfrm>
            <a:off x="217357" y="136525"/>
            <a:ext cx="2592000" cy="1123200"/>
          </a:xfrm>
          <a:prstGeom prst="rect">
            <a:avLst/>
          </a:prstGeom>
          <a:blipFill>
            <a:blip r:embed="rId2"/>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
        <p:nvSpPr>
          <p:cNvPr id="7" name="Platshållare för text 7">
            <a:extLst>
              <a:ext uri="{FF2B5EF4-FFF2-40B4-BE49-F238E27FC236}">
                <a16:creationId xmlns:a16="http://schemas.microsoft.com/office/drawing/2014/main" id="{D5D9E7DA-81BA-6A42-BD3A-AC57874C9EF1}"/>
              </a:ext>
            </a:extLst>
          </p:cNvPr>
          <p:cNvSpPr>
            <a:spLocks noGrp="1"/>
          </p:cNvSpPr>
          <p:nvPr>
            <p:ph type="body" sz="quarter" idx="13" hasCustomPrompt="1"/>
          </p:nvPr>
        </p:nvSpPr>
        <p:spPr>
          <a:xfrm>
            <a:off x="810178" y="2540576"/>
            <a:ext cx="8040524" cy="3415723"/>
          </a:xfrm>
          <a:prstGeom prst="rect">
            <a:avLst/>
          </a:prstGeom>
        </p:spPr>
        <p:txBody>
          <a:bodyPr/>
          <a:lstStyle>
            <a:lvl1pPr marL="0" indent="0">
              <a:lnSpc>
                <a:spcPts val="2100"/>
              </a:lnSpc>
              <a:buClr>
                <a:schemeClr val="accent2"/>
              </a:buClr>
              <a:buFont typeface="Arial" panose="020B0604020202020204" pitchFamily="34" charset="0"/>
              <a:buNone/>
              <a:tabLst/>
              <a:defRPr sz="1800"/>
            </a:lvl1pPr>
            <a:lvl2pPr marL="457200" indent="0">
              <a:buNone/>
              <a:defRPr/>
            </a:lvl2pPr>
            <a:lvl3pPr marL="914400" indent="0">
              <a:buNone/>
              <a:defRPr/>
            </a:lvl3pPr>
            <a:lvl4pPr marL="1371600" indent="0">
              <a:buNone/>
              <a:defRPr/>
            </a:lvl4pPr>
            <a:lvl5pPr marL="1828800" indent="0">
              <a:buNone/>
              <a:defRPr/>
            </a:lvl5pPr>
          </a:lstStyle>
          <a:p>
            <a:pPr lvl="0"/>
            <a:r>
              <a:rPr lang="sv-SE" dirty="0"/>
              <a:t>Text in här</a:t>
            </a:r>
          </a:p>
        </p:txBody>
      </p:sp>
      <p:sp>
        <p:nvSpPr>
          <p:cNvPr id="8" name="Rubrik 1">
            <a:extLst>
              <a:ext uri="{FF2B5EF4-FFF2-40B4-BE49-F238E27FC236}">
                <a16:creationId xmlns:a16="http://schemas.microsoft.com/office/drawing/2014/main" id="{872EF5D0-C33C-3845-8F92-F3DF0480D4D3}"/>
              </a:ext>
            </a:extLst>
          </p:cNvPr>
          <p:cNvSpPr>
            <a:spLocks noGrp="1"/>
          </p:cNvSpPr>
          <p:nvPr>
            <p:ph type="title" hasCustomPrompt="1"/>
          </p:nvPr>
        </p:nvSpPr>
        <p:spPr>
          <a:xfrm>
            <a:off x="876580" y="1890786"/>
            <a:ext cx="7974122" cy="649790"/>
          </a:xfrm>
        </p:spPr>
        <p:txBody>
          <a:bodyPr anchor="t" anchorCtr="0"/>
          <a:lstStyle>
            <a:lvl1pPr>
              <a:lnSpc>
                <a:spcPts val="3800"/>
              </a:lnSpc>
              <a:defRPr b="1"/>
            </a:lvl1pPr>
          </a:lstStyle>
          <a:p>
            <a:r>
              <a:rPr lang="sv-SE" dirty="0"/>
              <a:t>Rubrik in här</a:t>
            </a:r>
          </a:p>
        </p:txBody>
      </p:sp>
    </p:spTree>
    <p:extLst>
      <p:ext uri="{BB962C8B-B14F-4D97-AF65-F5344CB8AC3E}">
        <p14:creationId xmlns:p14="http://schemas.microsoft.com/office/powerpoint/2010/main" val="20414097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F2518C2-4612-2849-9335-AB0566C23844}"/>
              </a:ext>
            </a:extLst>
          </p:cNvPr>
          <p:cNvSpPr>
            <a:spLocks noGrp="1"/>
          </p:cNvSpPr>
          <p:nvPr>
            <p:ph type="title"/>
          </p:nvPr>
        </p:nvSpPr>
        <p:spPr>
          <a:xfrm>
            <a:off x="876968" y="1883279"/>
            <a:ext cx="10515600" cy="896274"/>
          </a:xfrm>
          <a:prstGeom prst="rect">
            <a:avLst/>
          </a:prstGeom>
        </p:spPr>
        <p:txBody>
          <a:bodyPr vert="horz" lIns="0" tIns="0" rIns="0" bIns="0" rtlCol="0" anchor="t" anchorCtr="0">
            <a:noAutofit/>
          </a:bodyPr>
          <a:lstStyle/>
          <a:p>
            <a:r>
              <a:rPr lang="sv-SE" dirty="0"/>
              <a:t>Start, slut, neutral</a:t>
            </a:r>
          </a:p>
        </p:txBody>
      </p:sp>
      <p:sp>
        <p:nvSpPr>
          <p:cNvPr id="4" name="Platshållare för datum 3">
            <a:extLst>
              <a:ext uri="{FF2B5EF4-FFF2-40B4-BE49-F238E27FC236}">
                <a16:creationId xmlns:a16="http://schemas.microsoft.com/office/drawing/2014/main" id="{0693B063-6476-9F43-9D57-19A35D88EB8C}"/>
              </a:ext>
            </a:extLst>
          </p:cNvPr>
          <p:cNvSpPr>
            <a:spLocks noGrp="1"/>
          </p:cNvSpPr>
          <p:nvPr>
            <p:ph type="dt" sz="half" idx="2"/>
          </p:nvPr>
        </p:nvSpPr>
        <p:spPr>
          <a:xfrm>
            <a:off x="80991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7E86D700-2DCE-BB46-A37B-2214F645B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48AB00B-746E-CF42-B5D7-E2308D5FF7AD}"/>
              </a:ext>
            </a:extLst>
          </p:cNvPr>
          <p:cNvSpPr>
            <a:spLocks noGrp="1"/>
          </p:cNvSpPr>
          <p:nvPr>
            <p:ph type="sldNum" sz="quarter" idx="4"/>
          </p:nvPr>
        </p:nvSpPr>
        <p:spPr>
          <a:xfrm>
            <a:off x="866716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3F0CC-700B-ED46-AB1F-13C2CD1FAC07}" type="slidenum">
              <a:rPr lang="sv-SE" smtClean="0"/>
              <a:t>‹#›</a:t>
            </a:fld>
            <a:endParaRPr lang="sv-SE"/>
          </a:p>
        </p:txBody>
      </p:sp>
    </p:spTree>
    <p:extLst>
      <p:ext uri="{BB962C8B-B14F-4D97-AF65-F5344CB8AC3E}">
        <p14:creationId xmlns:p14="http://schemas.microsoft.com/office/powerpoint/2010/main" val="347158961"/>
      </p:ext>
    </p:extLst>
  </p:cSld>
  <p:clrMap bg1="lt1" tx1="dk1" bg2="lt2" tx2="dk2" accent1="accent1" accent2="accent2" accent3="accent3" accent4="accent4" accent5="accent5" accent6="accent6" hlink="hlink" folHlink="folHlink"/>
  <p:sldLayoutIdLst>
    <p:sldLayoutId id="2147483655" r:id="rId1"/>
    <p:sldLayoutId id="2147483703" r:id="rId2"/>
    <p:sldLayoutId id="2147483688" r:id="rId3"/>
    <p:sldLayoutId id="2147483704" r:id="rId4"/>
    <p:sldLayoutId id="2147483651" r:id="rId5"/>
    <p:sldLayoutId id="2147483684" r:id="rId6"/>
  </p:sldLayoutIdLst>
  <p:txStyles>
    <p:title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F26B43"/>
          </p15:clr>
        </p15:guide>
        <p15:guide id="2" pos="566" userDrawn="1">
          <p15:clr>
            <a:srgbClr val="F26B43"/>
          </p15:clr>
        </p15:guide>
        <p15:guide id="3" pos="7112" userDrawn="1">
          <p15:clr>
            <a:srgbClr val="F26B43"/>
          </p15:clr>
        </p15:guide>
        <p15:guide id="4" orient="horz" pos="2260" userDrawn="1">
          <p15:clr>
            <a:srgbClr val="F26B43"/>
          </p15:clr>
        </p15:guide>
        <p15:guide id="5" pos="3840" userDrawn="1">
          <p15:clr>
            <a:srgbClr val="F26B43"/>
          </p15:clr>
        </p15:guide>
        <p15:guide id="6" orient="horz" pos="37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F2518C2-4612-2849-9335-AB0566C23844}"/>
              </a:ext>
            </a:extLst>
          </p:cNvPr>
          <p:cNvSpPr>
            <a:spLocks noGrp="1"/>
          </p:cNvSpPr>
          <p:nvPr>
            <p:ph type="title"/>
          </p:nvPr>
        </p:nvSpPr>
        <p:spPr>
          <a:xfrm>
            <a:off x="876968" y="1883279"/>
            <a:ext cx="10515600" cy="896274"/>
          </a:xfrm>
          <a:prstGeom prst="rect">
            <a:avLst/>
          </a:prstGeom>
        </p:spPr>
        <p:txBody>
          <a:bodyPr vert="horz" lIns="0" tIns="0" rIns="0" bIns="0" rtlCol="0" anchor="t" anchorCtr="0">
            <a:noAutofit/>
          </a:bodyPr>
          <a:lstStyle/>
          <a:p>
            <a:r>
              <a:rPr lang="sv-SE" dirty="0"/>
              <a:t>Layout text</a:t>
            </a:r>
          </a:p>
        </p:txBody>
      </p:sp>
      <p:sp>
        <p:nvSpPr>
          <p:cNvPr id="4" name="Platshållare för datum 3">
            <a:extLst>
              <a:ext uri="{FF2B5EF4-FFF2-40B4-BE49-F238E27FC236}">
                <a16:creationId xmlns:a16="http://schemas.microsoft.com/office/drawing/2014/main" id="{0693B063-6476-9F43-9D57-19A35D88EB8C}"/>
              </a:ext>
            </a:extLst>
          </p:cNvPr>
          <p:cNvSpPr>
            <a:spLocks noGrp="1"/>
          </p:cNvSpPr>
          <p:nvPr>
            <p:ph type="dt" sz="half" idx="2"/>
          </p:nvPr>
        </p:nvSpPr>
        <p:spPr>
          <a:xfrm>
            <a:off x="80991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7E86D700-2DCE-BB46-A37B-2214F645B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48AB00B-746E-CF42-B5D7-E2308D5FF7AD}"/>
              </a:ext>
            </a:extLst>
          </p:cNvPr>
          <p:cNvSpPr>
            <a:spLocks noGrp="1"/>
          </p:cNvSpPr>
          <p:nvPr>
            <p:ph type="sldNum" sz="quarter" idx="4"/>
          </p:nvPr>
        </p:nvSpPr>
        <p:spPr>
          <a:xfrm>
            <a:off x="866716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3F0CC-700B-ED46-AB1F-13C2CD1FAC07}" type="slidenum">
              <a:rPr lang="sv-SE" smtClean="0"/>
              <a:t>‹#›</a:t>
            </a:fld>
            <a:endParaRPr lang="sv-SE"/>
          </a:p>
        </p:txBody>
      </p:sp>
      <p:sp>
        <p:nvSpPr>
          <p:cNvPr id="8" name="Platshållare för text 28">
            <a:extLst>
              <a:ext uri="{FF2B5EF4-FFF2-40B4-BE49-F238E27FC236}">
                <a16:creationId xmlns:a16="http://schemas.microsoft.com/office/drawing/2014/main" id="{805CD162-4F1C-274C-8DB6-93757925CA48}"/>
              </a:ext>
            </a:extLst>
          </p:cNvPr>
          <p:cNvSpPr txBox="1">
            <a:spLocks/>
          </p:cNvSpPr>
          <p:nvPr userDrawn="1"/>
        </p:nvSpPr>
        <p:spPr>
          <a:xfrm>
            <a:off x="217357" y="134556"/>
            <a:ext cx="2592000" cy="1123200"/>
          </a:xfrm>
          <a:prstGeom prst="rect">
            <a:avLst/>
          </a:prstGeom>
          <a:blipFill>
            <a:blip r:embed="rId9"/>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978473608"/>
      </p:ext>
    </p:extLst>
  </p:cSld>
  <p:clrMap bg1="lt1" tx1="dk1" bg2="lt2" tx2="dk2" accent1="accent1" accent2="accent2" accent3="accent3" accent4="accent4" accent5="accent5" accent6="accent6" hlink="hlink" folHlink="folHlink"/>
  <p:sldLayoutIdLst>
    <p:sldLayoutId id="2147483691" r:id="rId1"/>
    <p:sldLayoutId id="2147483705" r:id="rId2"/>
    <p:sldLayoutId id="2147483698" r:id="rId3"/>
    <p:sldLayoutId id="2147483686" r:id="rId4"/>
    <p:sldLayoutId id="2147483694" r:id="rId5"/>
    <p:sldLayoutId id="2147483695" r:id="rId6"/>
    <p:sldLayoutId id="2147483707" r:id="rId7"/>
  </p:sldLayoutIdLst>
  <p:txStyles>
    <p:title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F26B43"/>
          </p15:clr>
        </p15:guide>
        <p15:guide id="2" pos="566" userDrawn="1">
          <p15:clr>
            <a:srgbClr val="F26B43"/>
          </p15:clr>
        </p15:guide>
        <p15:guide id="3" pos="7112" userDrawn="1">
          <p15:clr>
            <a:srgbClr val="F26B43"/>
          </p15:clr>
        </p15:guide>
        <p15:guide id="4" orient="horz" pos="2260" userDrawn="1">
          <p15:clr>
            <a:srgbClr val="F26B43"/>
          </p15:clr>
        </p15:guide>
        <p15:guide id="5" pos="3840" userDrawn="1">
          <p15:clr>
            <a:srgbClr val="F26B43"/>
          </p15:clr>
        </p15:guide>
        <p15:guide id="6" orient="horz" pos="3752" userDrawn="1">
          <p15:clr>
            <a:srgbClr val="F26B43"/>
          </p15:clr>
        </p15:guide>
        <p15:guide id="7" orient="horz" pos="874" userDrawn="1">
          <p15:clr>
            <a:srgbClr val="F26B43"/>
          </p15:clr>
        </p15:guide>
        <p15:guide id="9" orient="horz" pos="12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F2518C2-4612-2849-9335-AB0566C23844}"/>
              </a:ext>
            </a:extLst>
          </p:cNvPr>
          <p:cNvSpPr>
            <a:spLocks noGrp="1"/>
          </p:cNvSpPr>
          <p:nvPr>
            <p:ph type="title"/>
          </p:nvPr>
        </p:nvSpPr>
        <p:spPr>
          <a:xfrm>
            <a:off x="876968" y="1883279"/>
            <a:ext cx="10515600" cy="896274"/>
          </a:xfrm>
          <a:prstGeom prst="rect">
            <a:avLst/>
          </a:prstGeom>
        </p:spPr>
        <p:txBody>
          <a:bodyPr vert="horz" lIns="0" tIns="0" rIns="0" bIns="0" rtlCol="0" anchor="t" anchorCtr="0">
            <a:noAutofit/>
          </a:bodyPr>
          <a:lstStyle/>
          <a:p>
            <a:r>
              <a:rPr lang="sv-SE" dirty="0"/>
              <a:t>Layout med text och bild</a:t>
            </a:r>
          </a:p>
        </p:txBody>
      </p:sp>
      <p:sp>
        <p:nvSpPr>
          <p:cNvPr id="4" name="Platshållare för datum 3">
            <a:extLst>
              <a:ext uri="{FF2B5EF4-FFF2-40B4-BE49-F238E27FC236}">
                <a16:creationId xmlns:a16="http://schemas.microsoft.com/office/drawing/2014/main" id="{0693B063-6476-9F43-9D57-19A35D88EB8C}"/>
              </a:ext>
            </a:extLst>
          </p:cNvPr>
          <p:cNvSpPr>
            <a:spLocks noGrp="1"/>
          </p:cNvSpPr>
          <p:nvPr>
            <p:ph type="dt" sz="half" idx="2"/>
          </p:nvPr>
        </p:nvSpPr>
        <p:spPr>
          <a:xfrm>
            <a:off x="80991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7E86D700-2DCE-BB46-A37B-2214F645B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48AB00B-746E-CF42-B5D7-E2308D5FF7AD}"/>
              </a:ext>
            </a:extLst>
          </p:cNvPr>
          <p:cNvSpPr>
            <a:spLocks noGrp="1"/>
          </p:cNvSpPr>
          <p:nvPr>
            <p:ph type="sldNum" sz="quarter" idx="4"/>
          </p:nvPr>
        </p:nvSpPr>
        <p:spPr>
          <a:xfrm>
            <a:off x="866716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3F0CC-700B-ED46-AB1F-13C2CD1FAC07}" type="slidenum">
              <a:rPr lang="sv-SE" smtClean="0"/>
              <a:t>‹#›</a:t>
            </a:fld>
            <a:endParaRPr lang="sv-SE"/>
          </a:p>
        </p:txBody>
      </p:sp>
      <p:sp>
        <p:nvSpPr>
          <p:cNvPr id="21" name="Platshållare för text 28">
            <a:extLst>
              <a:ext uri="{FF2B5EF4-FFF2-40B4-BE49-F238E27FC236}">
                <a16:creationId xmlns:a16="http://schemas.microsoft.com/office/drawing/2014/main" id="{DA3102F5-69D0-1E4C-88E3-2A73616A39A3}"/>
              </a:ext>
            </a:extLst>
          </p:cNvPr>
          <p:cNvSpPr txBox="1">
            <a:spLocks/>
          </p:cNvSpPr>
          <p:nvPr userDrawn="1"/>
        </p:nvSpPr>
        <p:spPr>
          <a:xfrm>
            <a:off x="217357" y="134556"/>
            <a:ext cx="2592000" cy="1123200"/>
          </a:xfrm>
          <a:prstGeom prst="rect">
            <a:avLst/>
          </a:prstGeom>
          <a:blipFill>
            <a:blip r:embed="rId9"/>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1732643046"/>
      </p:ext>
    </p:extLst>
  </p:cSld>
  <p:clrMap bg1="lt1" tx1="dk1" bg2="lt2" tx2="dk2" accent1="accent1" accent2="accent2" accent3="accent3" accent4="accent4" accent5="accent5" accent6="accent6" hlink="hlink" folHlink="folHlink"/>
  <p:sldLayoutIdLst>
    <p:sldLayoutId id="2147483701" r:id="rId1"/>
    <p:sldLayoutId id="2147483699" r:id="rId2"/>
    <p:sldLayoutId id="2147483700" r:id="rId3"/>
    <p:sldLayoutId id="2147483685" r:id="rId4"/>
    <p:sldLayoutId id="2147483659" r:id="rId5"/>
    <p:sldLayoutId id="2147483683" r:id="rId6"/>
    <p:sldLayoutId id="2147483706" r:id="rId7"/>
  </p:sldLayoutIdLst>
  <p:txStyles>
    <p:title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66" userDrawn="1">
          <p15:clr>
            <a:srgbClr val="F26B43"/>
          </p15:clr>
        </p15:guide>
        <p15:guide id="3" pos="7112" userDrawn="1">
          <p15:clr>
            <a:srgbClr val="F26B43"/>
          </p15:clr>
        </p15:guide>
        <p15:guide id="6" orient="horz" pos="3752" userDrawn="1">
          <p15:clr>
            <a:srgbClr val="F26B43"/>
          </p15:clr>
        </p15:guide>
        <p15:guide id="7" orient="horz" pos="880" userDrawn="1">
          <p15:clr>
            <a:srgbClr val="F26B43"/>
          </p15:clr>
        </p15:guide>
        <p15:guide id="9" orient="horz" pos="12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F2518C2-4612-2849-9335-AB0566C23844}"/>
              </a:ext>
            </a:extLst>
          </p:cNvPr>
          <p:cNvSpPr>
            <a:spLocks noGrp="1"/>
          </p:cNvSpPr>
          <p:nvPr>
            <p:ph type="title"/>
          </p:nvPr>
        </p:nvSpPr>
        <p:spPr>
          <a:xfrm>
            <a:off x="876968" y="1883279"/>
            <a:ext cx="10515600" cy="896274"/>
          </a:xfrm>
          <a:prstGeom prst="rect">
            <a:avLst/>
          </a:prstGeom>
        </p:spPr>
        <p:txBody>
          <a:bodyPr vert="horz" lIns="0" tIns="0" rIns="0" bIns="0" rtlCol="0" anchor="t" anchorCtr="0">
            <a:noAutofit/>
          </a:bodyPr>
          <a:lstStyle/>
          <a:p>
            <a:r>
              <a:rPr lang="sv-SE" dirty="0"/>
              <a:t>Kapitel mellantexter och citat</a:t>
            </a:r>
          </a:p>
        </p:txBody>
      </p:sp>
      <p:sp>
        <p:nvSpPr>
          <p:cNvPr id="4" name="Platshållare för datum 3">
            <a:extLst>
              <a:ext uri="{FF2B5EF4-FFF2-40B4-BE49-F238E27FC236}">
                <a16:creationId xmlns:a16="http://schemas.microsoft.com/office/drawing/2014/main" id="{0693B063-6476-9F43-9D57-19A35D88EB8C}"/>
              </a:ext>
            </a:extLst>
          </p:cNvPr>
          <p:cNvSpPr>
            <a:spLocks noGrp="1"/>
          </p:cNvSpPr>
          <p:nvPr>
            <p:ph type="dt" sz="half" idx="2"/>
          </p:nvPr>
        </p:nvSpPr>
        <p:spPr>
          <a:xfrm>
            <a:off x="80991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1C72F-53F5-F343-B0BD-738467069B1D}" type="datetimeFigureOut">
              <a:rPr lang="sv-SE" smtClean="0"/>
              <a:t>2025-07-04</a:t>
            </a:fld>
            <a:endParaRPr lang="sv-SE"/>
          </a:p>
        </p:txBody>
      </p:sp>
      <p:sp>
        <p:nvSpPr>
          <p:cNvPr id="5" name="Platshållare för sidfot 4">
            <a:extLst>
              <a:ext uri="{FF2B5EF4-FFF2-40B4-BE49-F238E27FC236}">
                <a16:creationId xmlns:a16="http://schemas.microsoft.com/office/drawing/2014/main" id="{7E86D700-2DCE-BB46-A37B-2214F645B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48AB00B-746E-CF42-B5D7-E2308D5FF7AD}"/>
              </a:ext>
            </a:extLst>
          </p:cNvPr>
          <p:cNvSpPr>
            <a:spLocks noGrp="1"/>
          </p:cNvSpPr>
          <p:nvPr>
            <p:ph type="sldNum" sz="quarter" idx="4"/>
          </p:nvPr>
        </p:nvSpPr>
        <p:spPr>
          <a:xfrm>
            <a:off x="866716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3F0CC-700B-ED46-AB1F-13C2CD1FAC07}" type="slidenum">
              <a:rPr lang="sv-SE" smtClean="0"/>
              <a:t>‹#›</a:t>
            </a:fld>
            <a:endParaRPr lang="sv-SE"/>
          </a:p>
        </p:txBody>
      </p:sp>
      <p:sp>
        <p:nvSpPr>
          <p:cNvPr id="12" name="textruta 11">
            <a:extLst>
              <a:ext uri="{FF2B5EF4-FFF2-40B4-BE49-F238E27FC236}">
                <a16:creationId xmlns:a16="http://schemas.microsoft.com/office/drawing/2014/main" id="{F717912D-0730-7D4A-B8C2-BF4B0E848F47}"/>
              </a:ext>
            </a:extLst>
          </p:cNvPr>
          <p:cNvSpPr txBox="1"/>
          <p:nvPr userDrawn="1"/>
        </p:nvSpPr>
        <p:spPr>
          <a:xfrm>
            <a:off x="217357" y="137240"/>
            <a:ext cx="2592000" cy="1123200"/>
          </a:xfrm>
          <a:prstGeom prst="rect">
            <a:avLst/>
          </a:prstGeom>
          <a:blipFill>
            <a:blip r:embed="rId5"/>
            <a:stretch>
              <a:fillRect/>
            </a:stretch>
          </a:blipFill>
        </p:spPr>
        <p:txBody>
          <a:bodyPr wrap="square" rtlCol="0">
            <a:spAutoFit/>
          </a:bodyPr>
          <a:lstStyle/>
          <a:p>
            <a:endParaRPr lang="sv-SE" dirty="0"/>
          </a:p>
        </p:txBody>
      </p:sp>
    </p:spTree>
    <p:extLst>
      <p:ext uri="{BB962C8B-B14F-4D97-AF65-F5344CB8AC3E}">
        <p14:creationId xmlns:p14="http://schemas.microsoft.com/office/powerpoint/2010/main" val="2621077283"/>
      </p:ext>
    </p:extLst>
  </p:cSld>
  <p:clrMap bg1="lt1" tx1="dk1" bg2="lt2" tx2="dk2" accent1="accent1" accent2="accent2" accent3="accent3" accent4="accent4" accent5="accent5" accent6="accent6" hlink="hlink" folHlink="folHlink"/>
  <p:sldLayoutIdLst>
    <p:sldLayoutId id="2147483702" r:id="rId1"/>
    <p:sldLayoutId id="2147483674" r:id="rId2"/>
    <p:sldLayoutId id="2147483675" r:id="rId3"/>
  </p:sldLayoutIdLst>
  <p:txStyles>
    <p:title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66" userDrawn="1">
          <p15:clr>
            <a:srgbClr val="F26B43"/>
          </p15:clr>
        </p15:guide>
        <p15:guide id="3" pos="7112"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s://www.instagram.com/arbetsmiljotipset/" TargetMode="Externa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www.linkedin.com/company/myndigheten-for-arbetsmiljokunskap/" TargetMode="External"/><Relationship Id="rId1" Type="http://schemas.openxmlformats.org/officeDocument/2006/relationships/slideLayout" Target="../slideLayouts/slideLayout3.xml"/><Relationship Id="rId6" Type="http://schemas.openxmlformats.org/officeDocument/2006/relationships/hyperlink" Target="https://youtube.com/c/myndighetenforarbetsmiljokunskap" TargetMode="External"/><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hyperlink" Target="https://www.facebook.com/myndighetenforarbetsmiljokunskap/"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3D65B5D-EA9C-E780-012E-0A554AABE86D}"/>
              </a:ext>
            </a:extLst>
          </p:cNvPr>
          <p:cNvSpPr/>
          <p:nvPr/>
        </p:nvSpPr>
        <p:spPr>
          <a:xfrm>
            <a:off x="0" y="0"/>
            <a:ext cx="12192000" cy="6857999"/>
          </a:xfrm>
          <a:prstGeom prst="rect">
            <a:avLst/>
          </a:prstGeom>
          <a:solidFill>
            <a:srgbClr val="009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clipart, skärmbild, grafisk design, Grafik&#10;&#10;Automatiskt genererad beskrivning">
            <a:extLst>
              <a:ext uri="{FF2B5EF4-FFF2-40B4-BE49-F238E27FC236}">
                <a16:creationId xmlns:a16="http://schemas.microsoft.com/office/drawing/2014/main" id="{026654C7-EF37-52A7-7B89-373047FF7B69}"/>
              </a:ext>
            </a:extLst>
          </p:cNvPr>
          <p:cNvPicPr>
            <a:picLocks noChangeAspect="1"/>
          </p:cNvPicPr>
          <p:nvPr/>
        </p:nvPicPr>
        <p:blipFill>
          <a:blip r:embed="rId3"/>
          <a:stretch>
            <a:fillRect/>
          </a:stretch>
        </p:blipFill>
        <p:spPr>
          <a:xfrm>
            <a:off x="1400801" y="326336"/>
            <a:ext cx="9390398" cy="5121707"/>
          </a:xfrm>
          <a:prstGeom prst="rect">
            <a:avLst/>
          </a:prstGeom>
        </p:spPr>
      </p:pic>
      <p:sp>
        <p:nvSpPr>
          <p:cNvPr id="2" name="Rektangel 1">
            <a:extLst>
              <a:ext uri="{FF2B5EF4-FFF2-40B4-BE49-F238E27FC236}">
                <a16:creationId xmlns:a16="http://schemas.microsoft.com/office/drawing/2014/main" id="{F4684B2C-18CC-FF81-B73F-3257C4180CB3}"/>
              </a:ext>
            </a:extLst>
          </p:cNvPr>
          <p:cNvSpPr/>
          <p:nvPr/>
        </p:nvSpPr>
        <p:spPr>
          <a:xfrm>
            <a:off x="0" y="5349921"/>
            <a:ext cx="12192000" cy="150807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27905C2F-D4B0-DDB5-D69F-2435D46529C1}"/>
              </a:ext>
            </a:extLst>
          </p:cNvPr>
          <p:cNvSpPr txBox="1"/>
          <p:nvPr/>
        </p:nvSpPr>
        <p:spPr>
          <a:xfrm>
            <a:off x="232738" y="5754828"/>
            <a:ext cx="9949230" cy="646331"/>
          </a:xfrm>
          <a:prstGeom prst="rect">
            <a:avLst/>
          </a:prstGeom>
        </p:spPr>
        <p:txBody>
          <a:bodyPr wrap="square" rtlCol="0">
            <a:spAutoFit/>
          </a:bodyPr>
          <a:lstStyle/>
          <a:p>
            <a:pPr algn="l"/>
            <a:r>
              <a:rPr lang="sv-SE" sz="3600" b="1" dirty="0">
                <a:solidFill>
                  <a:srgbClr val="0097A7"/>
                </a:solidFill>
                <a:latin typeface="+mj-lt"/>
              </a:rPr>
              <a:t>Riktlinjer för psykisk hälsa på arbetsplatsen</a:t>
            </a:r>
          </a:p>
        </p:txBody>
      </p:sp>
      <p:pic>
        <p:nvPicPr>
          <p:cNvPr id="4" name="Bildobjekt 3" descr="En bild som visar symbol, Grafik, logotyp, skärmbild&#10;&#10;Automatiskt genererad beskrivning">
            <a:extLst>
              <a:ext uri="{FF2B5EF4-FFF2-40B4-BE49-F238E27FC236}">
                <a16:creationId xmlns:a16="http://schemas.microsoft.com/office/drawing/2014/main" id="{E04CF0DE-AAC2-0251-A459-322FA8A77079}"/>
              </a:ext>
            </a:extLst>
          </p:cNvPr>
          <p:cNvPicPr>
            <a:picLocks noChangeAspect="1"/>
          </p:cNvPicPr>
          <p:nvPr/>
        </p:nvPicPr>
        <p:blipFill>
          <a:blip r:embed="rId4"/>
          <a:stretch>
            <a:fillRect/>
          </a:stretch>
        </p:blipFill>
        <p:spPr>
          <a:xfrm>
            <a:off x="10501952" y="5295424"/>
            <a:ext cx="1764006" cy="1648962"/>
          </a:xfrm>
          <a:prstGeom prst="rect">
            <a:avLst/>
          </a:prstGeom>
        </p:spPr>
      </p:pic>
      <p:sp>
        <p:nvSpPr>
          <p:cNvPr id="9" name="textruta 8">
            <a:extLst>
              <a:ext uri="{FF2B5EF4-FFF2-40B4-BE49-F238E27FC236}">
                <a16:creationId xmlns:a16="http://schemas.microsoft.com/office/drawing/2014/main" id="{52AB6E42-3DDF-BF6B-2E77-F929165587FA}"/>
              </a:ext>
            </a:extLst>
          </p:cNvPr>
          <p:cNvSpPr txBox="1"/>
          <p:nvPr/>
        </p:nvSpPr>
        <p:spPr>
          <a:xfrm>
            <a:off x="163789" y="116681"/>
            <a:ext cx="1395484" cy="307777"/>
          </a:xfrm>
          <a:prstGeom prst="rect">
            <a:avLst/>
          </a:prstGeom>
          <a:noFill/>
        </p:spPr>
        <p:txBody>
          <a:bodyPr wrap="square">
            <a:spAutoFit/>
          </a:bodyPr>
          <a:lstStyle/>
          <a:p>
            <a:r>
              <a:rPr lang="sv-SE" sz="1400" dirty="0">
                <a:solidFill>
                  <a:schemeClr val="bg1"/>
                </a:solidFill>
              </a:rPr>
              <a:t>En översikt</a:t>
            </a:r>
          </a:p>
        </p:txBody>
      </p:sp>
    </p:spTree>
    <p:extLst>
      <p:ext uri="{BB962C8B-B14F-4D97-AF65-F5344CB8AC3E}">
        <p14:creationId xmlns:p14="http://schemas.microsoft.com/office/powerpoint/2010/main" val="233975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5385D-5BD5-EFD0-A41A-30ED46D5CA5A}"/>
              </a:ext>
            </a:extLst>
          </p:cNvPr>
          <p:cNvSpPr>
            <a:spLocks noGrp="1"/>
          </p:cNvSpPr>
          <p:nvPr>
            <p:ph type="title"/>
          </p:nvPr>
        </p:nvSpPr>
        <p:spPr>
          <a:xfrm>
            <a:off x="876580" y="1994970"/>
            <a:ext cx="7974122" cy="649790"/>
          </a:xfrm>
        </p:spPr>
        <p:txBody>
          <a:bodyPr/>
          <a:lstStyle/>
          <a:p>
            <a:r>
              <a:rPr lang="sv-SE" dirty="0"/>
              <a:t>Åtgärder för att förbättra den organisatoriska och sociala arbetsmiljön</a:t>
            </a:r>
          </a:p>
        </p:txBody>
      </p:sp>
      <p:sp>
        <p:nvSpPr>
          <p:cNvPr id="6" name="Text Placeholder 1">
            <a:extLst>
              <a:ext uri="{FF2B5EF4-FFF2-40B4-BE49-F238E27FC236}">
                <a16:creationId xmlns:a16="http://schemas.microsoft.com/office/drawing/2014/main" id="{C1EA57ED-B3F7-70A4-0FFB-65DEEFE1E142}"/>
              </a:ext>
            </a:extLst>
          </p:cNvPr>
          <p:cNvSpPr txBox="1">
            <a:spLocks/>
          </p:cNvSpPr>
          <p:nvPr/>
        </p:nvSpPr>
        <p:spPr>
          <a:xfrm>
            <a:off x="720938" y="3644009"/>
            <a:ext cx="6580860" cy="1542693"/>
          </a:xfrm>
          <a:prstGeom prst="rect">
            <a:avLst/>
          </a:prstGeom>
        </p:spPr>
        <p:txBody>
          <a:bodyPr/>
          <a:lstStyle>
            <a:lvl1pPr marL="0" indent="0" algn="l" defTabSz="914400" rtl="0" eaLnBrk="1" latinLnBrk="0" hangingPunct="1">
              <a:lnSpc>
                <a:spcPts val="2100"/>
              </a:lnSpc>
              <a:spcBef>
                <a:spcPts val="1000"/>
              </a:spcBef>
              <a:buClr>
                <a:schemeClr val="accent2"/>
              </a:buClr>
              <a:buFont typeface="Arial" panose="020B0604020202020204" pitchFamily="34" charset="0"/>
              <a:buNone/>
              <a:tabLst/>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Forskning visar att för att insatser ska leda till förändring måste insatserna bygga på att de som upplever problemet, det vill säga arbetsgruppen, är delaktiga i att finna lösningar.</a:t>
            </a:r>
          </a:p>
          <a:p>
            <a:endParaRPr lang="sv-SE" dirty="0"/>
          </a:p>
          <a:p>
            <a:pPr marL="285750" indent="-285750">
              <a:buClr>
                <a:schemeClr val="accent3"/>
              </a:buClr>
              <a:buFont typeface="Arial" panose="020B0604020202020204" pitchFamily="34" charset="0"/>
              <a:buChar char="•"/>
            </a:pPr>
            <a:r>
              <a:rPr lang="sv-SE" dirty="0"/>
              <a:t>Ingen punktinsats</a:t>
            </a:r>
          </a:p>
          <a:p>
            <a:pPr marL="285750" indent="-285750">
              <a:buClr>
                <a:schemeClr val="accent3"/>
              </a:buClr>
              <a:buFont typeface="Arial" panose="020B0604020202020204" pitchFamily="34" charset="0"/>
              <a:buChar char="•"/>
            </a:pPr>
            <a:r>
              <a:rPr lang="sv-SE" dirty="0"/>
              <a:t>Integreras i redan existerande rutiner</a:t>
            </a:r>
          </a:p>
          <a:p>
            <a:endParaRPr lang="sv-SE" dirty="0"/>
          </a:p>
        </p:txBody>
      </p:sp>
      <p:sp>
        <p:nvSpPr>
          <p:cNvPr id="4" name="textruta 3">
            <a:extLst>
              <a:ext uri="{FF2B5EF4-FFF2-40B4-BE49-F238E27FC236}">
                <a16:creationId xmlns:a16="http://schemas.microsoft.com/office/drawing/2014/main" id="{CD3C5475-4509-4500-C854-E8527A0A57A1}"/>
              </a:ext>
            </a:extLst>
          </p:cNvPr>
          <p:cNvSpPr txBox="1"/>
          <p:nvPr/>
        </p:nvSpPr>
        <p:spPr>
          <a:xfrm>
            <a:off x="9745579" y="254197"/>
            <a:ext cx="4055739" cy="369332"/>
          </a:xfrm>
          <a:prstGeom prst="rect">
            <a:avLst/>
          </a:prstGeom>
          <a:solidFill>
            <a:schemeClr val="accent3"/>
          </a:solidFill>
        </p:spPr>
        <p:txBody>
          <a:bodyPr wrap="square" rtlCol="0">
            <a:spAutoFit/>
          </a:bodyPr>
          <a:lstStyle/>
          <a:p>
            <a:r>
              <a:rPr lang="sv-SE" b="1" dirty="0">
                <a:solidFill>
                  <a:schemeClr val="bg1"/>
                </a:solidFill>
              </a:rPr>
              <a:t>Organisationsnivå</a:t>
            </a:r>
          </a:p>
        </p:txBody>
      </p:sp>
      <p:pic>
        <p:nvPicPr>
          <p:cNvPr id="8" name="Bildobjekt 7" descr="En bild som visar kreativitet, clipart, tecknad serie, konst&#10;&#10;Automatiskt genererad beskrivning">
            <a:extLst>
              <a:ext uri="{FF2B5EF4-FFF2-40B4-BE49-F238E27FC236}">
                <a16:creationId xmlns:a16="http://schemas.microsoft.com/office/drawing/2014/main" id="{48E87A35-F8FA-43E1-D95C-2CAE758D64A1}"/>
              </a:ext>
            </a:extLst>
          </p:cNvPr>
          <p:cNvPicPr>
            <a:picLocks noChangeAspect="1"/>
          </p:cNvPicPr>
          <p:nvPr/>
        </p:nvPicPr>
        <p:blipFill>
          <a:blip r:embed="rId3"/>
          <a:srcRect l="8068" r="50000"/>
          <a:stretch/>
        </p:blipFill>
        <p:spPr>
          <a:xfrm>
            <a:off x="8850702" y="3190366"/>
            <a:ext cx="2000338" cy="2588673"/>
          </a:xfrm>
          <a:prstGeom prst="rect">
            <a:avLst/>
          </a:prstGeom>
        </p:spPr>
      </p:pic>
      <p:pic>
        <p:nvPicPr>
          <p:cNvPr id="9" name="Bildobjekt 8" descr="En bild som visar kreativitet, clipart, tecknad serie, konst&#10;&#10;Automatiskt genererad beskrivning">
            <a:extLst>
              <a:ext uri="{FF2B5EF4-FFF2-40B4-BE49-F238E27FC236}">
                <a16:creationId xmlns:a16="http://schemas.microsoft.com/office/drawing/2014/main" id="{CA27A168-006B-C517-761B-C2C1130ABABE}"/>
              </a:ext>
            </a:extLst>
          </p:cNvPr>
          <p:cNvPicPr>
            <a:picLocks noChangeAspect="1"/>
          </p:cNvPicPr>
          <p:nvPr/>
        </p:nvPicPr>
        <p:blipFill>
          <a:blip r:embed="rId3"/>
          <a:srcRect l="50000" r="6997"/>
          <a:stretch/>
        </p:blipFill>
        <p:spPr>
          <a:xfrm>
            <a:off x="8497605" y="1746218"/>
            <a:ext cx="2070189" cy="2612339"/>
          </a:xfrm>
          <a:prstGeom prst="rect">
            <a:avLst/>
          </a:prstGeom>
        </p:spPr>
      </p:pic>
    </p:spTree>
    <p:extLst>
      <p:ext uri="{BB962C8B-B14F-4D97-AF65-F5344CB8AC3E}">
        <p14:creationId xmlns:p14="http://schemas.microsoft.com/office/powerpoint/2010/main" val="340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2EB21-29F1-6892-818D-E2A70916FE9E}"/>
              </a:ext>
            </a:extLst>
          </p:cNvPr>
          <p:cNvSpPr>
            <a:spLocks noGrp="1"/>
          </p:cNvSpPr>
          <p:nvPr>
            <p:ph type="body" sz="quarter" idx="13"/>
          </p:nvPr>
        </p:nvSpPr>
        <p:spPr>
          <a:xfrm>
            <a:off x="876579" y="2934458"/>
            <a:ext cx="10536059" cy="3415723"/>
          </a:xfrm>
        </p:spPr>
        <p:txBody>
          <a:bodyPr/>
          <a:lstStyle/>
          <a:p>
            <a:r>
              <a:rPr lang="sv-SE" sz="2200" dirty="0">
                <a:solidFill>
                  <a:schemeClr val="accent1"/>
                </a:solidFill>
              </a:rPr>
              <a:t>Närmsta chefen viktig för tidig upptäckt – med rätt förutsättningar:</a:t>
            </a:r>
          </a:p>
          <a:p>
            <a:pPr marL="285750" indent="-285750">
              <a:buFont typeface="Arial" panose="020B0604020202020204" pitchFamily="34" charset="0"/>
              <a:buChar char="•"/>
            </a:pPr>
            <a:endParaRPr lang="sv-SE" sz="2200" dirty="0"/>
          </a:p>
          <a:p>
            <a:pPr marL="285750" indent="-285750">
              <a:buClr>
                <a:schemeClr val="accent1"/>
              </a:buClr>
              <a:buFont typeface="Arial" panose="020B0604020202020204" pitchFamily="34" charset="0"/>
              <a:buChar char="•"/>
            </a:pPr>
            <a:r>
              <a:rPr lang="sv-SE" sz="2200" dirty="0"/>
              <a:t>Inte för stor arbetsgrupp</a:t>
            </a:r>
          </a:p>
          <a:p>
            <a:pPr marL="285750" indent="-285750">
              <a:buClr>
                <a:schemeClr val="accent1"/>
              </a:buClr>
              <a:buFont typeface="Arial" panose="020B0604020202020204" pitchFamily="34" charset="0"/>
              <a:buChar char="•"/>
            </a:pPr>
            <a:r>
              <a:rPr lang="sv-SE" sz="2200" dirty="0"/>
              <a:t>Utbildning i stressrelaterad psykisk ohälsa och risker i arbetsmiljön</a:t>
            </a:r>
          </a:p>
          <a:p>
            <a:pPr marL="285750" indent="-285750">
              <a:buClr>
                <a:schemeClr val="accent1"/>
              </a:buClr>
              <a:buFont typeface="Arial" panose="020B0604020202020204" pitchFamily="34" charset="0"/>
              <a:buChar char="•"/>
            </a:pPr>
            <a:r>
              <a:rPr lang="sv-SE" sz="2200" dirty="0"/>
              <a:t>Tidig upptäckt försvåras om chefen har en negativ attityd till psykisk ohälsa</a:t>
            </a:r>
          </a:p>
          <a:p>
            <a:pPr>
              <a:buClr>
                <a:schemeClr val="accent1"/>
              </a:buClr>
            </a:pPr>
            <a:endParaRPr lang="sv-SE" sz="2200" dirty="0"/>
          </a:p>
          <a:p>
            <a:pPr>
              <a:lnSpc>
                <a:spcPct val="100000"/>
              </a:lnSpc>
              <a:buClr>
                <a:schemeClr val="accent1"/>
              </a:buClr>
            </a:pPr>
            <a:r>
              <a:rPr lang="sv-SE" sz="2200" dirty="0"/>
              <a:t>Chefer upplever det som stressande att hantera medarbetare med psykisk ohälsa.</a:t>
            </a:r>
          </a:p>
          <a:p>
            <a:pPr marL="285750" indent="-285750">
              <a:buFont typeface="Arial" panose="020B0604020202020204" pitchFamily="34" charset="0"/>
              <a:buChar char="•"/>
            </a:pPr>
            <a:endParaRPr lang="sv-SE" dirty="0"/>
          </a:p>
        </p:txBody>
      </p:sp>
      <p:sp>
        <p:nvSpPr>
          <p:cNvPr id="3" name="Title 2">
            <a:extLst>
              <a:ext uri="{FF2B5EF4-FFF2-40B4-BE49-F238E27FC236}">
                <a16:creationId xmlns:a16="http://schemas.microsoft.com/office/drawing/2014/main" id="{E0BC6A8F-0960-A950-CFA4-C8E4508DAFC0}"/>
              </a:ext>
            </a:extLst>
          </p:cNvPr>
          <p:cNvSpPr>
            <a:spLocks noGrp="1"/>
          </p:cNvSpPr>
          <p:nvPr>
            <p:ph type="title"/>
          </p:nvPr>
        </p:nvSpPr>
        <p:spPr>
          <a:xfrm>
            <a:off x="876580" y="1565891"/>
            <a:ext cx="7974122" cy="649790"/>
          </a:xfrm>
        </p:spPr>
        <p:txBody>
          <a:bodyPr/>
          <a:lstStyle/>
          <a:p>
            <a:r>
              <a:rPr lang="sv-SE" dirty="0"/>
              <a:t>Tidig upptäckt och förebyggande av psykiska besvär - medarbetare</a:t>
            </a:r>
          </a:p>
        </p:txBody>
      </p:sp>
      <p:sp>
        <p:nvSpPr>
          <p:cNvPr id="4" name="textruta 3">
            <a:extLst>
              <a:ext uri="{FF2B5EF4-FFF2-40B4-BE49-F238E27FC236}">
                <a16:creationId xmlns:a16="http://schemas.microsoft.com/office/drawing/2014/main" id="{017051DB-28C6-D6BD-1504-7CD72185FE0A}"/>
              </a:ext>
            </a:extLst>
          </p:cNvPr>
          <p:cNvSpPr txBox="1"/>
          <p:nvPr/>
        </p:nvSpPr>
        <p:spPr>
          <a:xfrm>
            <a:off x="9745579" y="254197"/>
            <a:ext cx="4055739" cy="369332"/>
          </a:xfrm>
          <a:prstGeom prst="rect">
            <a:avLst/>
          </a:prstGeom>
          <a:solidFill>
            <a:schemeClr val="accent1"/>
          </a:solidFill>
        </p:spPr>
        <p:txBody>
          <a:bodyPr wrap="square" rtlCol="0">
            <a:spAutoFit/>
          </a:bodyPr>
          <a:lstStyle/>
          <a:p>
            <a:r>
              <a:rPr lang="sv-SE" b="1" dirty="0">
                <a:solidFill>
                  <a:schemeClr val="bg1"/>
                </a:solidFill>
              </a:rPr>
              <a:t>Medarbetarnivå</a:t>
            </a:r>
          </a:p>
        </p:txBody>
      </p:sp>
    </p:spTree>
    <p:extLst>
      <p:ext uri="{BB962C8B-B14F-4D97-AF65-F5344CB8AC3E}">
        <p14:creationId xmlns:p14="http://schemas.microsoft.com/office/powerpoint/2010/main" val="64058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0B002-3B03-F0A6-8E61-71950FD7BAE2}"/>
              </a:ext>
            </a:extLst>
          </p:cNvPr>
          <p:cNvPicPr>
            <a:picLocks noChangeAspect="1"/>
          </p:cNvPicPr>
          <p:nvPr/>
        </p:nvPicPr>
        <p:blipFill>
          <a:blip r:embed="rId3"/>
          <a:stretch>
            <a:fillRect/>
          </a:stretch>
        </p:blipFill>
        <p:spPr>
          <a:xfrm>
            <a:off x="4803357" y="1402080"/>
            <a:ext cx="6590925" cy="5316218"/>
          </a:xfrm>
          <a:prstGeom prst="rect">
            <a:avLst/>
          </a:prstGeom>
        </p:spPr>
      </p:pic>
      <p:sp>
        <p:nvSpPr>
          <p:cNvPr id="2" name="Text Placeholder 1">
            <a:extLst>
              <a:ext uri="{FF2B5EF4-FFF2-40B4-BE49-F238E27FC236}">
                <a16:creationId xmlns:a16="http://schemas.microsoft.com/office/drawing/2014/main" id="{4BA7C468-06C1-CB8A-2B1E-88C97222E948}"/>
              </a:ext>
            </a:extLst>
          </p:cNvPr>
          <p:cNvSpPr>
            <a:spLocks noGrp="1"/>
          </p:cNvSpPr>
          <p:nvPr>
            <p:ph type="body" sz="quarter" idx="13"/>
          </p:nvPr>
        </p:nvSpPr>
        <p:spPr>
          <a:xfrm>
            <a:off x="610747" y="2800231"/>
            <a:ext cx="3406222" cy="3415723"/>
          </a:xfrm>
        </p:spPr>
        <p:txBody>
          <a:bodyPr/>
          <a:lstStyle/>
          <a:p>
            <a:r>
              <a:rPr lang="sv-SE" dirty="0"/>
              <a:t>Utgår från arbetsförmågehuset av </a:t>
            </a:r>
            <a:r>
              <a:rPr lang="sv-SE" dirty="0" err="1"/>
              <a:t>Illmarinen</a:t>
            </a:r>
            <a:r>
              <a:rPr lang="sv-SE" dirty="0"/>
              <a:t> et al.</a:t>
            </a:r>
          </a:p>
          <a:p>
            <a:r>
              <a:rPr lang="sv-SE" dirty="0"/>
              <a:t>Mer omfattande beskrivning än i föregående version av riktlinjerna.</a:t>
            </a:r>
          </a:p>
        </p:txBody>
      </p:sp>
      <p:sp>
        <p:nvSpPr>
          <p:cNvPr id="3" name="Title 2">
            <a:extLst>
              <a:ext uri="{FF2B5EF4-FFF2-40B4-BE49-F238E27FC236}">
                <a16:creationId xmlns:a16="http://schemas.microsoft.com/office/drawing/2014/main" id="{F46EE84B-D449-39B2-ADF1-39A236B9C495}"/>
              </a:ext>
            </a:extLst>
          </p:cNvPr>
          <p:cNvSpPr>
            <a:spLocks noGrp="1"/>
          </p:cNvSpPr>
          <p:nvPr>
            <p:ph type="title"/>
          </p:nvPr>
        </p:nvSpPr>
        <p:spPr>
          <a:xfrm>
            <a:off x="610747" y="1606306"/>
            <a:ext cx="5190613" cy="649790"/>
          </a:xfrm>
        </p:spPr>
        <p:txBody>
          <a:bodyPr/>
          <a:lstStyle/>
          <a:p>
            <a:r>
              <a:rPr lang="sv-SE" dirty="0"/>
              <a:t>Utredning av arbetsförmåga</a:t>
            </a:r>
          </a:p>
        </p:txBody>
      </p:sp>
      <p:sp>
        <p:nvSpPr>
          <p:cNvPr id="4" name="textruta 3">
            <a:extLst>
              <a:ext uri="{FF2B5EF4-FFF2-40B4-BE49-F238E27FC236}">
                <a16:creationId xmlns:a16="http://schemas.microsoft.com/office/drawing/2014/main" id="{4DCBE446-1DAF-9D78-3A0E-8DCFC36CD228}"/>
              </a:ext>
            </a:extLst>
          </p:cNvPr>
          <p:cNvSpPr txBox="1"/>
          <p:nvPr/>
        </p:nvSpPr>
        <p:spPr>
          <a:xfrm>
            <a:off x="9745579" y="254197"/>
            <a:ext cx="4055739" cy="369332"/>
          </a:xfrm>
          <a:prstGeom prst="rect">
            <a:avLst/>
          </a:prstGeom>
          <a:solidFill>
            <a:schemeClr val="accent1"/>
          </a:solidFill>
        </p:spPr>
        <p:txBody>
          <a:bodyPr wrap="square" rtlCol="0">
            <a:spAutoFit/>
          </a:bodyPr>
          <a:lstStyle/>
          <a:p>
            <a:r>
              <a:rPr lang="sv-SE" b="1" dirty="0">
                <a:solidFill>
                  <a:schemeClr val="bg1"/>
                </a:solidFill>
              </a:rPr>
              <a:t>Medarbetarnivå</a:t>
            </a:r>
          </a:p>
        </p:txBody>
      </p:sp>
    </p:spTree>
    <p:extLst>
      <p:ext uri="{BB962C8B-B14F-4D97-AF65-F5344CB8AC3E}">
        <p14:creationId xmlns:p14="http://schemas.microsoft.com/office/powerpoint/2010/main" val="188167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693F998-3CCD-57F8-F59C-870D5D41A6ED}"/>
              </a:ext>
            </a:extLst>
          </p:cNvPr>
          <p:cNvSpPr>
            <a:spLocks noGrp="1"/>
          </p:cNvSpPr>
          <p:nvPr>
            <p:ph type="body" sz="quarter" idx="13"/>
          </p:nvPr>
        </p:nvSpPr>
        <p:spPr>
          <a:xfrm>
            <a:off x="878330" y="2861474"/>
            <a:ext cx="4351395" cy="3415723"/>
          </a:xfrm>
        </p:spPr>
        <p:txBody>
          <a:bodyPr/>
          <a:lstStyle/>
          <a:p>
            <a:r>
              <a:rPr lang="sv-SE" b="1" dirty="0"/>
              <a:t>”Riktlinjer för psykisk hälsa på arbetsplatsen” finns tillgänglig på mynak.se</a:t>
            </a:r>
          </a:p>
          <a:p>
            <a:pPr>
              <a:buClrTx/>
            </a:pPr>
            <a:endParaRPr lang="sv-SE" dirty="0"/>
          </a:p>
          <a:p>
            <a:endParaRPr lang="sv-SE" dirty="0">
              <a:solidFill>
                <a:schemeClr val="accent1"/>
              </a:solidFill>
            </a:endParaRPr>
          </a:p>
        </p:txBody>
      </p:sp>
      <p:sp>
        <p:nvSpPr>
          <p:cNvPr id="3" name="Rubrik 2">
            <a:extLst>
              <a:ext uri="{FF2B5EF4-FFF2-40B4-BE49-F238E27FC236}">
                <a16:creationId xmlns:a16="http://schemas.microsoft.com/office/drawing/2014/main" id="{383BB6A6-4391-96FD-29F2-5795C1DEB628}"/>
              </a:ext>
            </a:extLst>
          </p:cNvPr>
          <p:cNvSpPr>
            <a:spLocks noGrp="1"/>
          </p:cNvSpPr>
          <p:nvPr>
            <p:ph type="title"/>
          </p:nvPr>
        </p:nvSpPr>
        <p:spPr>
          <a:xfrm>
            <a:off x="876580" y="1638875"/>
            <a:ext cx="3069778" cy="649790"/>
          </a:xfrm>
        </p:spPr>
        <p:txBody>
          <a:bodyPr/>
          <a:lstStyle/>
          <a:p>
            <a:r>
              <a:rPr lang="sv-SE" dirty="0"/>
              <a:t>Ladda ner riktlinjerna</a:t>
            </a:r>
          </a:p>
        </p:txBody>
      </p:sp>
      <p:pic>
        <p:nvPicPr>
          <p:cNvPr id="7" name="Bildobjekt 6">
            <a:extLst>
              <a:ext uri="{FF2B5EF4-FFF2-40B4-BE49-F238E27FC236}">
                <a16:creationId xmlns:a16="http://schemas.microsoft.com/office/drawing/2014/main" id="{BFA08CAB-6C8E-754F-E18F-0F951D7FCEAC}"/>
              </a:ext>
            </a:extLst>
          </p:cNvPr>
          <p:cNvPicPr>
            <a:picLocks noChangeAspect="1"/>
          </p:cNvPicPr>
          <p:nvPr/>
        </p:nvPicPr>
        <p:blipFill>
          <a:blip r:embed="rId3"/>
          <a:stretch>
            <a:fillRect/>
          </a:stretch>
        </p:blipFill>
        <p:spPr>
          <a:xfrm>
            <a:off x="5378629" y="0"/>
            <a:ext cx="6813371" cy="6858000"/>
          </a:xfrm>
          <a:prstGeom prst="rect">
            <a:avLst/>
          </a:prstGeom>
        </p:spPr>
      </p:pic>
      <p:sp>
        <p:nvSpPr>
          <p:cNvPr id="8" name="Ellips 7">
            <a:extLst>
              <a:ext uri="{FF2B5EF4-FFF2-40B4-BE49-F238E27FC236}">
                <a16:creationId xmlns:a16="http://schemas.microsoft.com/office/drawing/2014/main" id="{802D23AD-D8DC-3887-6070-3411E8A4DE5E}"/>
              </a:ext>
            </a:extLst>
          </p:cNvPr>
          <p:cNvSpPr/>
          <p:nvPr/>
        </p:nvSpPr>
        <p:spPr>
          <a:xfrm>
            <a:off x="5642811" y="5209674"/>
            <a:ext cx="1588168" cy="1588168"/>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547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3204CFA-F44A-21DE-AAED-CDDA78591251}"/>
              </a:ext>
            </a:extLst>
          </p:cNvPr>
          <p:cNvSpPr/>
          <p:nvPr/>
        </p:nvSpPr>
        <p:spPr>
          <a:xfrm>
            <a:off x="8059003" y="0"/>
            <a:ext cx="4132997" cy="6858000"/>
          </a:xfrm>
          <a:prstGeom prst="rect">
            <a:avLst/>
          </a:prstGeom>
          <a:solidFill>
            <a:srgbClr val="D15284">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a:extLst>
              <a:ext uri="{FF2B5EF4-FFF2-40B4-BE49-F238E27FC236}">
                <a16:creationId xmlns:a16="http://schemas.microsoft.com/office/drawing/2014/main" id="{18F5D931-1B94-5F6E-99CE-1A55567EA848}"/>
              </a:ext>
            </a:extLst>
          </p:cNvPr>
          <p:cNvSpPr>
            <a:spLocks noGrp="1"/>
          </p:cNvSpPr>
          <p:nvPr>
            <p:ph type="body" sz="quarter" idx="13"/>
          </p:nvPr>
        </p:nvSpPr>
        <p:spPr>
          <a:xfrm>
            <a:off x="810178" y="3240527"/>
            <a:ext cx="6291014" cy="3632104"/>
          </a:xfrm>
        </p:spPr>
        <p:txBody>
          <a:bodyPr/>
          <a:lstStyle/>
          <a:p>
            <a:pPr marL="171450" indent="-171450" algn="l">
              <a:lnSpc>
                <a:spcPct val="100000"/>
              </a:lnSpc>
              <a:spcBef>
                <a:spcPts val="900"/>
              </a:spcBef>
              <a:buClrTx/>
              <a:buFont typeface="Arial" panose="020B0604020202020204" pitchFamily="34" charset="0"/>
              <a:buChar char="•"/>
            </a:pPr>
            <a:r>
              <a:rPr lang="sv-SE" sz="1400" b="1" dirty="0">
                <a:solidFill>
                  <a:schemeClr val="accent1"/>
                </a:solidFill>
                <a:ea typeface="Roboto" panose="02000000000000000000" pitchFamily="2" charset="0"/>
                <a:cs typeface="Roboto" panose="02000000000000000000" pitchFamily="2" charset="0"/>
              </a:rPr>
              <a:t>En idé/ett behov/en möjlighet identifieras:  </a:t>
            </a:r>
            <a:r>
              <a:rPr lang="sv-SE" sz="1400" dirty="0">
                <a:ea typeface="Roboto" panose="02000000000000000000" pitchFamily="2" charset="0"/>
                <a:cs typeface="Roboto" panose="02000000000000000000" pitchFamily="2" charset="0"/>
              </a:rPr>
              <a:t>Exempelvis: Nya riktlinjer om hälsoundersökningar finns! </a:t>
            </a:r>
          </a:p>
          <a:p>
            <a:pPr marL="171450" indent="-171450" algn="l">
              <a:lnSpc>
                <a:spcPct val="100000"/>
              </a:lnSpc>
              <a:spcBef>
                <a:spcPts val="900"/>
              </a:spcBef>
              <a:buClrTx/>
              <a:buFont typeface="Arial" panose="020B0604020202020204" pitchFamily="34" charset="0"/>
              <a:buChar char="•"/>
            </a:pPr>
            <a:r>
              <a:rPr lang="sv-SE" sz="1400" b="1" dirty="0">
                <a:solidFill>
                  <a:schemeClr val="accent1"/>
                </a:solidFill>
                <a:ea typeface="Roboto" panose="02000000000000000000" pitchFamily="2" charset="0"/>
                <a:cs typeface="Roboto" panose="02000000000000000000" pitchFamily="2" charset="0"/>
              </a:rPr>
              <a:t>Idén presenteras: </a:t>
            </a:r>
            <a:r>
              <a:rPr lang="sv-SE" sz="1400" dirty="0">
                <a:ea typeface="Roboto" panose="02000000000000000000" pitchFamily="2" charset="0"/>
                <a:cs typeface="Roboto" panose="02000000000000000000" pitchFamily="2" charset="0"/>
              </a:rPr>
              <a:t>Riktlinjerna presenteras av någon som läst in sig på dem. Denna presentation kan då vara till hjälp.</a:t>
            </a:r>
          </a:p>
          <a:p>
            <a:pPr marL="171450" indent="-171450" algn="l">
              <a:lnSpc>
                <a:spcPct val="100000"/>
              </a:lnSpc>
              <a:spcBef>
                <a:spcPts val="900"/>
              </a:spcBef>
              <a:buClrTx/>
              <a:buFont typeface="Arial" panose="020B0604020202020204" pitchFamily="34" charset="0"/>
              <a:buChar char="•"/>
            </a:pPr>
            <a:r>
              <a:rPr lang="sv-SE" sz="1400" b="1" dirty="0">
                <a:solidFill>
                  <a:schemeClr val="accent1"/>
                </a:solidFill>
                <a:ea typeface="Roboto" panose="02000000000000000000" pitchFamily="2" charset="0"/>
                <a:cs typeface="Roboto" panose="02000000000000000000" pitchFamily="2" charset="0"/>
              </a:rPr>
              <a:t>Beslut fattas: </a:t>
            </a:r>
            <a:r>
              <a:rPr lang="sv-SE" sz="1400" dirty="0">
                <a:ea typeface="Roboto" panose="02000000000000000000" pitchFamily="2" charset="0"/>
                <a:cs typeface="Roboto" panose="02000000000000000000" pitchFamily="2" charset="0"/>
              </a:rPr>
              <a:t>Om och hur riktlinjerna ska implementeras i verksamheten fattas på rätt nivå i organisationen.</a:t>
            </a:r>
          </a:p>
          <a:p>
            <a:pPr marL="171450" indent="-171450" algn="l">
              <a:lnSpc>
                <a:spcPct val="100000"/>
              </a:lnSpc>
              <a:spcBef>
                <a:spcPts val="900"/>
              </a:spcBef>
              <a:buClrTx/>
              <a:buFont typeface="Arial" panose="020B0604020202020204" pitchFamily="34" charset="0"/>
              <a:buChar char="•"/>
            </a:pPr>
            <a:r>
              <a:rPr lang="sv-SE" sz="1400" b="1" dirty="0">
                <a:solidFill>
                  <a:schemeClr val="accent1"/>
                </a:solidFill>
                <a:ea typeface="Roboto" panose="02000000000000000000" pitchFamily="2" charset="0"/>
                <a:cs typeface="Roboto" panose="02000000000000000000" pitchFamily="2" charset="0"/>
              </a:rPr>
              <a:t>Planering för kommande arbete: </a:t>
            </a:r>
            <a:r>
              <a:rPr lang="sv-SE" sz="1400" dirty="0">
                <a:ea typeface="Roboto" panose="02000000000000000000" pitchFamily="2" charset="0"/>
                <a:cs typeface="Roboto" panose="02000000000000000000" pitchFamily="2" charset="0"/>
              </a:rPr>
              <a:t>Nu påbörjas det praktiska arbetet med hur riktlinjerna kan införlivas i företagshälsans tjänster och arbetsprocesser. Vilka ska medverka? När ska det vara klart? Osv.</a:t>
            </a:r>
          </a:p>
          <a:p>
            <a:pPr marL="171450" indent="-171450" algn="l">
              <a:lnSpc>
                <a:spcPct val="100000"/>
              </a:lnSpc>
              <a:spcBef>
                <a:spcPts val="900"/>
              </a:spcBef>
              <a:buClrTx/>
              <a:buFont typeface="Arial" panose="020B0604020202020204" pitchFamily="34" charset="0"/>
              <a:buChar char="•"/>
            </a:pPr>
            <a:r>
              <a:rPr lang="sv-SE" sz="1400" b="1" dirty="0">
                <a:solidFill>
                  <a:schemeClr val="accent1"/>
                </a:solidFill>
                <a:ea typeface="Roboto" panose="02000000000000000000" pitchFamily="2" charset="0"/>
                <a:cs typeface="Roboto" panose="02000000000000000000" pitchFamily="2" charset="0"/>
              </a:rPr>
              <a:t>Uppföljning och utvärdering: </a:t>
            </a:r>
            <a:r>
              <a:rPr lang="sv-SE" sz="1400" dirty="0">
                <a:ea typeface="Roboto" panose="02000000000000000000" pitchFamily="2" charset="0"/>
                <a:cs typeface="Roboto" panose="02000000000000000000" pitchFamily="2" charset="0"/>
              </a:rPr>
              <a:t>Arbetet följs upp; hur har det gått, vad behöver justeras, vad är nästa steg i processen?</a:t>
            </a:r>
          </a:p>
        </p:txBody>
      </p:sp>
      <p:sp>
        <p:nvSpPr>
          <p:cNvPr id="3" name="Rubrik 2">
            <a:extLst>
              <a:ext uri="{FF2B5EF4-FFF2-40B4-BE49-F238E27FC236}">
                <a16:creationId xmlns:a16="http://schemas.microsoft.com/office/drawing/2014/main" id="{DCF704DF-ED24-D35E-7384-2106892EAE51}"/>
              </a:ext>
            </a:extLst>
          </p:cNvPr>
          <p:cNvSpPr>
            <a:spLocks noGrp="1"/>
          </p:cNvSpPr>
          <p:nvPr>
            <p:ph type="title"/>
          </p:nvPr>
        </p:nvSpPr>
        <p:spPr>
          <a:xfrm>
            <a:off x="876580" y="1662224"/>
            <a:ext cx="6224612" cy="649790"/>
          </a:xfrm>
        </p:spPr>
        <p:txBody>
          <a:bodyPr/>
          <a:lstStyle/>
          <a:p>
            <a:r>
              <a:rPr lang="sv-SE" sz="3600" dirty="0">
                <a:latin typeface="+mj-lt"/>
                <a:ea typeface="Roboto" panose="02000000000000000000" pitchFamily="2" charset="0"/>
                <a:cs typeface="Roboto" panose="02000000000000000000" pitchFamily="2" charset="0"/>
              </a:rPr>
              <a:t>Implementering av riktlinjerna i verksamheten</a:t>
            </a:r>
            <a:endParaRPr lang="sv-SE" dirty="0"/>
          </a:p>
        </p:txBody>
      </p:sp>
      <p:pic>
        <p:nvPicPr>
          <p:cNvPr id="5" name="Bildobjekt 4" descr="En bild som visar clipart, rita, Barnkonst, illustration">
            <a:extLst>
              <a:ext uri="{FF2B5EF4-FFF2-40B4-BE49-F238E27FC236}">
                <a16:creationId xmlns:a16="http://schemas.microsoft.com/office/drawing/2014/main" id="{E275E2F7-184E-726F-04AC-66D6271ADC64}"/>
              </a:ext>
            </a:extLst>
          </p:cNvPr>
          <p:cNvPicPr>
            <a:picLocks noChangeAspect="1"/>
          </p:cNvPicPr>
          <p:nvPr/>
        </p:nvPicPr>
        <p:blipFill>
          <a:blip r:embed="rId3"/>
          <a:stretch>
            <a:fillRect/>
          </a:stretch>
        </p:blipFill>
        <p:spPr>
          <a:xfrm>
            <a:off x="9572368" y="1952375"/>
            <a:ext cx="2358823" cy="4717646"/>
          </a:xfrm>
          <a:prstGeom prst="rect">
            <a:avLst/>
          </a:prstGeom>
        </p:spPr>
      </p:pic>
      <p:sp>
        <p:nvSpPr>
          <p:cNvPr id="6" name="textruta 5">
            <a:extLst>
              <a:ext uri="{FF2B5EF4-FFF2-40B4-BE49-F238E27FC236}">
                <a16:creationId xmlns:a16="http://schemas.microsoft.com/office/drawing/2014/main" id="{836D6025-304C-2B79-FDBD-7A6B8FC1CB44}"/>
              </a:ext>
            </a:extLst>
          </p:cNvPr>
          <p:cNvSpPr txBox="1"/>
          <p:nvPr/>
        </p:nvSpPr>
        <p:spPr>
          <a:xfrm>
            <a:off x="8562122" y="971554"/>
            <a:ext cx="3266712" cy="1477328"/>
          </a:xfrm>
          <a:prstGeom prst="rect">
            <a:avLst/>
          </a:prstGeom>
          <a:noFill/>
        </p:spPr>
        <p:txBody>
          <a:bodyPr wrap="square">
            <a:spAutoFit/>
          </a:bodyPr>
          <a:lstStyle/>
          <a:p>
            <a:pPr marL="0" indent="0" algn="l">
              <a:lnSpc>
                <a:spcPct val="100000"/>
              </a:lnSpc>
              <a:buNone/>
            </a:pPr>
            <a:r>
              <a:rPr lang="sv-SE" b="1" dirty="0">
                <a:solidFill>
                  <a:schemeClr val="bg1"/>
                </a:solidFill>
                <a:ea typeface="Roboto" panose="02000000000000000000" pitchFamily="2" charset="0"/>
                <a:cs typeface="Roboto" panose="02000000000000000000" pitchFamily="2" charset="0"/>
              </a:rPr>
              <a:t>Implementering är en process – inte en enstaka händelse!</a:t>
            </a:r>
          </a:p>
          <a:p>
            <a:pPr marL="0" indent="0" algn="l">
              <a:lnSpc>
                <a:spcPct val="100000"/>
              </a:lnSpc>
              <a:buNone/>
            </a:pPr>
            <a:endParaRPr lang="sv-SE" sz="1200" dirty="0">
              <a:solidFill>
                <a:schemeClr val="bg1"/>
              </a:solidFill>
              <a:ea typeface="Roboto" panose="02000000000000000000" pitchFamily="2" charset="0"/>
              <a:cs typeface="Roboto" panose="02000000000000000000" pitchFamily="2" charset="0"/>
            </a:endParaRPr>
          </a:p>
          <a:p>
            <a:pPr marL="0" indent="0" algn="l">
              <a:lnSpc>
                <a:spcPct val="100000"/>
              </a:lnSpc>
              <a:buNone/>
            </a:pPr>
            <a:endParaRPr lang="sv-SE" sz="1200" dirty="0">
              <a:solidFill>
                <a:schemeClr val="bg1"/>
              </a:solidFill>
              <a:ea typeface="Roboto" panose="02000000000000000000" pitchFamily="2" charset="0"/>
              <a:cs typeface="Roboto" panose="02000000000000000000" pitchFamily="2" charset="0"/>
            </a:endParaRPr>
          </a:p>
          <a:p>
            <a:pPr marL="0" indent="0" algn="l">
              <a:lnSpc>
                <a:spcPct val="100000"/>
              </a:lnSpc>
              <a:buNone/>
            </a:pPr>
            <a:endParaRPr lang="sv-SE" sz="1200" dirty="0">
              <a:solidFill>
                <a:schemeClr val="bg1"/>
              </a:solidFill>
              <a:ea typeface="Roboto" panose="02000000000000000000" pitchFamily="2" charset="0"/>
              <a:cs typeface="Roboto" panose="02000000000000000000" pitchFamily="2" charset="0"/>
            </a:endParaRPr>
          </a:p>
        </p:txBody>
      </p:sp>
      <p:sp>
        <p:nvSpPr>
          <p:cNvPr id="9" name="textruta 8">
            <a:extLst>
              <a:ext uri="{FF2B5EF4-FFF2-40B4-BE49-F238E27FC236}">
                <a16:creationId xmlns:a16="http://schemas.microsoft.com/office/drawing/2014/main" id="{E6503D15-315C-6A91-57AF-08461BF051F1}"/>
              </a:ext>
            </a:extLst>
          </p:cNvPr>
          <p:cNvSpPr txBox="1"/>
          <p:nvPr/>
        </p:nvSpPr>
        <p:spPr>
          <a:xfrm>
            <a:off x="810178" y="2632349"/>
            <a:ext cx="6793347" cy="261610"/>
          </a:xfrm>
          <a:prstGeom prst="rect">
            <a:avLst/>
          </a:prstGeom>
          <a:noFill/>
        </p:spPr>
        <p:txBody>
          <a:bodyPr wrap="square">
            <a:spAutoFit/>
          </a:bodyPr>
          <a:lstStyle/>
          <a:p>
            <a:pPr marL="0" indent="0" algn="l">
              <a:lnSpc>
                <a:spcPct val="100000"/>
              </a:lnSpc>
              <a:buNone/>
            </a:pPr>
            <a:r>
              <a:rPr lang="sv-SE" sz="1100" dirty="0">
                <a:ea typeface="Roboto" panose="02000000000000000000" pitchFamily="2" charset="0"/>
                <a:cs typeface="Roboto" panose="02000000000000000000" pitchFamily="2" charset="0"/>
              </a:rPr>
              <a:t>Viktiga punkter att beakta hämtade från rapporten ”Från nyhet till vardagsnytta”, Folkhälsomyndigheten.</a:t>
            </a:r>
          </a:p>
        </p:txBody>
      </p:sp>
    </p:spTree>
    <p:extLst>
      <p:ext uri="{BB962C8B-B14F-4D97-AF65-F5344CB8AC3E}">
        <p14:creationId xmlns:p14="http://schemas.microsoft.com/office/powerpoint/2010/main" val="20558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8F5D931-1B94-5F6E-99CE-1A55567EA848}"/>
              </a:ext>
            </a:extLst>
          </p:cNvPr>
          <p:cNvSpPr>
            <a:spLocks noGrp="1"/>
          </p:cNvSpPr>
          <p:nvPr>
            <p:ph type="body" sz="quarter" idx="13"/>
          </p:nvPr>
        </p:nvSpPr>
        <p:spPr>
          <a:xfrm>
            <a:off x="857124" y="2600173"/>
            <a:ext cx="8048040" cy="3632104"/>
          </a:xfrm>
        </p:spPr>
        <p:txBody>
          <a:bodyPr/>
          <a:lstStyle/>
          <a:p>
            <a:pPr marL="228600" indent="-228600" algn="l">
              <a:lnSpc>
                <a:spcPct val="100000"/>
              </a:lnSpc>
              <a:spcBef>
                <a:spcPts val="900"/>
              </a:spcBef>
              <a:buClrTx/>
              <a:buFont typeface="+mj-lt"/>
              <a:buAutoNum type="arabicPeriod"/>
            </a:pPr>
            <a:r>
              <a:rPr lang="sv-SE" sz="1200" b="0" i="0" dirty="0">
                <a:effectLst/>
              </a:rPr>
              <a:t>Någon i organisationen som läst in sig på riktlinjerna presenterar innehållet för medarbetarna (här kan denna presentation vara till hjälp!). Se till att avsätta tid för genomläsning av riktlinjerna.</a:t>
            </a:r>
          </a:p>
          <a:p>
            <a:pPr marL="228600" indent="-228600" algn="l">
              <a:lnSpc>
                <a:spcPct val="100000"/>
              </a:lnSpc>
              <a:spcBef>
                <a:spcPts val="900"/>
              </a:spcBef>
              <a:buClrTx/>
              <a:buFont typeface="+mj-lt"/>
              <a:buAutoNum type="arabicPeriod"/>
            </a:pPr>
            <a:r>
              <a:rPr lang="sv-SE" sz="1200" b="0" i="0" dirty="0">
                <a:effectLst/>
              </a:rPr>
              <a:t>Diskutera gemensamt kring hur riktlinjerna bäst kan integreras i den egna verksamheten.</a:t>
            </a:r>
          </a:p>
          <a:p>
            <a:pPr marL="228600" indent="-228600" algn="l">
              <a:lnSpc>
                <a:spcPct val="100000"/>
              </a:lnSpc>
              <a:spcBef>
                <a:spcPts val="900"/>
              </a:spcBef>
              <a:buClrTx/>
              <a:buFont typeface="+mj-lt"/>
              <a:buAutoNum type="arabicPeriod"/>
            </a:pPr>
            <a:r>
              <a:rPr lang="sv-SE" sz="1200" dirty="0"/>
              <a:t>Beslut om att det ska genomföras och hur arbetet ska organiseras tas av chef/verksamhetsansvarig.</a:t>
            </a:r>
            <a:endParaRPr lang="sv-SE" sz="1200" b="0" i="0" dirty="0">
              <a:effectLst/>
            </a:endParaRPr>
          </a:p>
          <a:p>
            <a:pPr marL="228600" indent="-228600" algn="l">
              <a:lnSpc>
                <a:spcPct val="100000"/>
              </a:lnSpc>
              <a:spcBef>
                <a:spcPts val="900"/>
              </a:spcBef>
              <a:buClrTx/>
              <a:buFont typeface="+mj-lt"/>
              <a:buAutoNum type="arabicPeriod"/>
            </a:pPr>
            <a:r>
              <a:rPr lang="sv-SE" sz="1200" b="0" i="0" dirty="0">
                <a:effectLst/>
              </a:rPr>
              <a:t>En arbetsgrupp formeras för att arbeta med implementeringen.</a:t>
            </a:r>
          </a:p>
          <a:p>
            <a:pPr marL="228600" indent="-228600" algn="l">
              <a:lnSpc>
                <a:spcPct val="100000"/>
              </a:lnSpc>
              <a:spcBef>
                <a:spcPts val="900"/>
              </a:spcBef>
              <a:buClrTx/>
              <a:buFont typeface="+mj-lt"/>
              <a:buAutoNum type="arabicPeriod"/>
            </a:pPr>
            <a:r>
              <a:rPr lang="sv-SE" sz="1200" b="0" i="0" dirty="0">
                <a:effectLst/>
              </a:rPr>
              <a:t>Hinder och främjande faktorer för implementeringen bedöms i arbetsgruppen. </a:t>
            </a:r>
            <a:r>
              <a:rPr lang="sv-SE" sz="1200" b="0" i="0">
                <a:effectLst/>
              </a:rPr>
              <a:t>Exempelvis; </a:t>
            </a:r>
            <a:r>
              <a:rPr lang="sv-SE" sz="1200" b="0" i="0" dirty="0">
                <a:effectLst/>
              </a:rPr>
              <a:t>finns kompetens, kunskap i metoder/instrument?</a:t>
            </a:r>
          </a:p>
          <a:p>
            <a:pPr marL="228600" indent="-228600" algn="l">
              <a:lnSpc>
                <a:spcPct val="100000"/>
              </a:lnSpc>
              <a:spcBef>
                <a:spcPts val="900"/>
              </a:spcBef>
              <a:buClrTx/>
              <a:buFont typeface="+mj-lt"/>
              <a:buAutoNum type="arabicPeriod"/>
            </a:pPr>
            <a:r>
              <a:rPr lang="sv-SE" sz="1200" b="0" i="0" dirty="0">
                <a:effectLst/>
              </a:rPr>
              <a:t>Arbetsgruppen utarbetar en implementeringsplan som inkluderar både tid och arbetsfördelning utifrån identifierade hinder och främjande faktorer.</a:t>
            </a:r>
          </a:p>
          <a:p>
            <a:pPr marL="228600" indent="-228600" algn="l">
              <a:lnSpc>
                <a:spcPct val="100000"/>
              </a:lnSpc>
              <a:spcBef>
                <a:spcPts val="900"/>
              </a:spcBef>
              <a:buClrTx/>
              <a:buFont typeface="+mj-lt"/>
              <a:buAutoNum type="arabicPeriod"/>
            </a:pPr>
            <a:r>
              <a:rPr lang="sv-SE" sz="1200" b="0" i="0" dirty="0">
                <a:effectLst/>
              </a:rPr>
              <a:t>Implementeringsplanen följs upp och justeras regelbundet i arbetsgruppen och tillsammans med chef/verksamhetsansvarig.</a:t>
            </a:r>
          </a:p>
          <a:p>
            <a:pPr marL="228600" indent="-228600" algn="l">
              <a:lnSpc>
                <a:spcPct val="100000"/>
              </a:lnSpc>
              <a:spcBef>
                <a:spcPts val="900"/>
              </a:spcBef>
              <a:buClrTx/>
              <a:buFont typeface="+mj-lt"/>
              <a:buAutoNum type="arabicPeriod"/>
            </a:pPr>
            <a:r>
              <a:rPr lang="sv-SE" sz="1200" dirty="0">
                <a:ea typeface="Roboto" panose="02000000000000000000" pitchFamily="2" charset="0"/>
                <a:cs typeface="Roboto" panose="02000000000000000000" pitchFamily="2" charset="0"/>
              </a:rPr>
              <a:t>Utvärdera arbetet – hur väl lyckades implementeringen. Vad behöver vi jobba mer med?</a:t>
            </a:r>
            <a:endParaRPr lang="sv-SE" sz="1600" dirty="0">
              <a:ea typeface="Roboto" panose="02000000000000000000" pitchFamily="2" charset="0"/>
              <a:cs typeface="Roboto" panose="02000000000000000000" pitchFamily="2" charset="0"/>
            </a:endParaRPr>
          </a:p>
        </p:txBody>
      </p:sp>
      <p:sp>
        <p:nvSpPr>
          <p:cNvPr id="3" name="Rubrik 2">
            <a:extLst>
              <a:ext uri="{FF2B5EF4-FFF2-40B4-BE49-F238E27FC236}">
                <a16:creationId xmlns:a16="http://schemas.microsoft.com/office/drawing/2014/main" id="{DCF704DF-ED24-D35E-7384-2106892EAE51}"/>
              </a:ext>
            </a:extLst>
          </p:cNvPr>
          <p:cNvSpPr>
            <a:spLocks noGrp="1"/>
          </p:cNvSpPr>
          <p:nvPr>
            <p:ph type="title"/>
          </p:nvPr>
        </p:nvSpPr>
        <p:spPr>
          <a:xfrm>
            <a:off x="876580" y="1438488"/>
            <a:ext cx="6908438" cy="649790"/>
          </a:xfrm>
        </p:spPr>
        <p:txBody>
          <a:bodyPr/>
          <a:lstStyle/>
          <a:p>
            <a:r>
              <a:rPr lang="sv-SE" sz="3600" dirty="0">
                <a:latin typeface="+mj-lt"/>
                <a:ea typeface="Roboto" panose="02000000000000000000" pitchFamily="2" charset="0"/>
                <a:cs typeface="Roboto" panose="02000000000000000000" pitchFamily="2" charset="0"/>
              </a:rPr>
              <a:t>Förslag till implementering steg-för-steg</a:t>
            </a:r>
            <a:endParaRPr lang="sv-SE" dirty="0"/>
          </a:p>
        </p:txBody>
      </p:sp>
      <p:sp>
        <p:nvSpPr>
          <p:cNvPr id="6" name="textruta 5">
            <a:extLst>
              <a:ext uri="{FF2B5EF4-FFF2-40B4-BE49-F238E27FC236}">
                <a16:creationId xmlns:a16="http://schemas.microsoft.com/office/drawing/2014/main" id="{836D6025-304C-2B79-FDBD-7A6B8FC1CB44}"/>
              </a:ext>
            </a:extLst>
          </p:cNvPr>
          <p:cNvSpPr txBox="1"/>
          <p:nvPr/>
        </p:nvSpPr>
        <p:spPr>
          <a:xfrm>
            <a:off x="8562122" y="971554"/>
            <a:ext cx="3266712" cy="1846659"/>
          </a:xfrm>
          <a:prstGeom prst="rect">
            <a:avLst/>
          </a:prstGeom>
          <a:noFill/>
        </p:spPr>
        <p:txBody>
          <a:bodyPr wrap="square">
            <a:spAutoFit/>
          </a:bodyPr>
          <a:lstStyle/>
          <a:p>
            <a:pPr marL="0" indent="0" algn="l">
              <a:lnSpc>
                <a:spcPct val="100000"/>
              </a:lnSpc>
              <a:buNone/>
            </a:pPr>
            <a:r>
              <a:rPr lang="sv-SE" b="1" dirty="0">
                <a:solidFill>
                  <a:schemeClr val="bg1"/>
                </a:solidFill>
                <a:ea typeface="Roboto" panose="02000000000000000000" pitchFamily="2" charset="0"/>
                <a:cs typeface="Roboto" panose="02000000000000000000" pitchFamily="2" charset="0"/>
              </a:rPr>
              <a:t>Implementering är en process – inte en enstaka händelse. </a:t>
            </a:r>
          </a:p>
          <a:p>
            <a:pPr marL="0" indent="0" algn="l">
              <a:lnSpc>
                <a:spcPct val="100000"/>
              </a:lnSpc>
              <a:buNone/>
            </a:pPr>
            <a:endParaRPr lang="sv-SE" sz="1200" dirty="0">
              <a:solidFill>
                <a:schemeClr val="bg1"/>
              </a:solidFill>
              <a:ea typeface="Roboto" panose="02000000000000000000" pitchFamily="2" charset="0"/>
              <a:cs typeface="Roboto" panose="02000000000000000000" pitchFamily="2" charset="0"/>
            </a:endParaRPr>
          </a:p>
          <a:p>
            <a:pPr marL="0" indent="0" algn="l">
              <a:lnSpc>
                <a:spcPct val="100000"/>
              </a:lnSpc>
              <a:buNone/>
            </a:pPr>
            <a:r>
              <a:rPr lang="sv-SE" sz="1200" dirty="0">
                <a:solidFill>
                  <a:schemeClr val="bg1"/>
                </a:solidFill>
                <a:ea typeface="Roboto" panose="02000000000000000000" pitchFamily="2" charset="0"/>
                <a:cs typeface="Roboto" panose="02000000000000000000" pitchFamily="2" charset="0"/>
              </a:rPr>
              <a:t>Mer om stöd vid implementering av riktlinjer finns att läsa på mynak.se</a:t>
            </a:r>
          </a:p>
          <a:p>
            <a:pPr marL="0" indent="0" algn="l">
              <a:lnSpc>
                <a:spcPct val="100000"/>
              </a:lnSpc>
              <a:buNone/>
            </a:pPr>
            <a:endParaRPr lang="sv-SE" sz="1200" dirty="0">
              <a:solidFill>
                <a:schemeClr val="bg1"/>
              </a:solidFill>
              <a:ea typeface="Roboto" panose="02000000000000000000" pitchFamily="2" charset="0"/>
              <a:cs typeface="Roboto" panose="02000000000000000000" pitchFamily="2" charset="0"/>
            </a:endParaRPr>
          </a:p>
          <a:p>
            <a:pPr marL="0" indent="0" algn="l">
              <a:lnSpc>
                <a:spcPct val="100000"/>
              </a:lnSpc>
              <a:buNone/>
            </a:pPr>
            <a:endParaRPr lang="sv-SE" sz="1200"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7168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498608D-21DC-385F-6DFD-693F8C3230AF}"/>
              </a:ext>
            </a:extLst>
          </p:cNvPr>
          <p:cNvSpPr>
            <a:spLocks noGrp="1" noRot="1" noMove="1" noResize="1" noEditPoints="1" noAdjustHandles="1" noChangeArrowheads="1" noChangeShapeType="1"/>
          </p:cNvSpPr>
          <p:nvPr/>
        </p:nvSpPr>
        <p:spPr>
          <a:xfrm>
            <a:off x="-1" y="0"/>
            <a:ext cx="12191999" cy="6858000"/>
          </a:xfrm>
          <a:prstGeom prst="rect">
            <a:avLst/>
          </a:prstGeom>
          <a:solidFill>
            <a:srgbClr val="009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hlinkClick r:id="rId2"/>
            <a:extLst>
              <a:ext uri="{FF2B5EF4-FFF2-40B4-BE49-F238E27FC236}">
                <a16:creationId xmlns:a16="http://schemas.microsoft.com/office/drawing/2014/main" id="{92BD987C-F5CF-7956-94F3-F8FB002522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635" y="5883247"/>
            <a:ext cx="218985" cy="218985"/>
          </a:xfrm>
          <a:prstGeom prst="rect">
            <a:avLst/>
          </a:prstGeom>
        </p:spPr>
      </p:pic>
      <p:pic>
        <p:nvPicPr>
          <p:cNvPr id="9" name="Bildobjekt 8" descr="En bild som visar text, clipart&#10;&#10;Automatiskt genererad beskrivning">
            <a:hlinkClick r:id="rId4"/>
            <a:extLst>
              <a:ext uri="{FF2B5EF4-FFF2-40B4-BE49-F238E27FC236}">
                <a16:creationId xmlns:a16="http://schemas.microsoft.com/office/drawing/2014/main" id="{352ABF49-2570-33A9-4551-6923E89E4D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6032" y="5878154"/>
            <a:ext cx="224078" cy="229170"/>
          </a:xfrm>
          <a:prstGeom prst="rect">
            <a:avLst/>
          </a:prstGeom>
        </p:spPr>
      </p:pic>
      <p:pic>
        <p:nvPicPr>
          <p:cNvPr id="10" name="Bildobjekt 9">
            <a:hlinkClick r:id="rId6"/>
            <a:extLst>
              <a:ext uri="{FF2B5EF4-FFF2-40B4-BE49-F238E27FC236}">
                <a16:creationId xmlns:a16="http://schemas.microsoft.com/office/drawing/2014/main" id="{18272BDF-4260-E4CF-B17D-C27F872A3F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97787" y="5878154"/>
            <a:ext cx="224078" cy="229170"/>
          </a:xfrm>
          <a:prstGeom prst="rect">
            <a:avLst/>
          </a:prstGeom>
        </p:spPr>
      </p:pic>
      <p:pic>
        <p:nvPicPr>
          <p:cNvPr id="11" name="Bildobjekt 10">
            <a:hlinkClick r:id="rId8"/>
            <a:extLst>
              <a:ext uri="{FF2B5EF4-FFF2-40B4-BE49-F238E27FC236}">
                <a16:creationId xmlns:a16="http://schemas.microsoft.com/office/drawing/2014/main" id="{80FC09C3-1D78-3427-98BB-9B625008F8F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34278" y="5883247"/>
            <a:ext cx="224078" cy="229170"/>
          </a:xfrm>
          <a:prstGeom prst="rect">
            <a:avLst/>
          </a:prstGeom>
        </p:spPr>
      </p:pic>
      <p:pic>
        <p:nvPicPr>
          <p:cNvPr id="14" name="Bildobjekt 13" descr="En bild som visar text, Teckensnitt, skärmbild, logotyp&#10;&#10;Automatiskt genererad beskrivning">
            <a:extLst>
              <a:ext uri="{FF2B5EF4-FFF2-40B4-BE49-F238E27FC236}">
                <a16:creationId xmlns:a16="http://schemas.microsoft.com/office/drawing/2014/main" id="{1F482CE2-90D9-76D2-B090-225CF7EAA594}"/>
              </a:ext>
            </a:extLst>
          </p:cNvPr>
          <p:cNvPicPr>
            <a:picLocks noChangeAspect="1"/>
          </p:cNvPicPr>
          <p:nvPr/>
        </p:nvPicPr>
        <p:blipFill>
          <a:blip r:embed="rId10"/>
          <a:stretch>
            <a:fillRect/>
          </a:stretch>
        </p:blipFill>
        <p:spPr>
          <a:xfrm>
            <a:off x="4571018" y="1824444"/>
            <a:ext cx="3049957" cy="2851047"/>
          </a:xfrm>
          <a:prstGeom prst="rect">
            <a:avLst/>
          </a:prstGeom>
        </p:spPr>
      </p:pic>
      <p:sp>
        <p:nvSpPr>
          <p:cNvPr id="15" name="textruta 14">
            <a:extLst>
              <a:ext uri="{FF2B5EF4-FFF2-40B4-BE49-F238E27FC236}">
                <a16:creationId xmlns:a16="http://schemas.microsoft.com/office/drawing/2014/main" id="{AF173072-A785-D467-6993-4C75987BD91D}"/>
              </a:ext>
            </a:extLst>
          </p:cNvPr>
          <p:cNvSpPr txBox="1"/>
          <p:nvPr/>
        </p:nvSpPr>
        <p:spPr>
          <a:xfrm>
            <a:off x="2783915" y="5342657"/>
            <a:ext cx="6624165" cy="307777"/>
          </a:xfrm>
          <a:prstGeom prst="rect">
            <a:avLst/>
          </a:prstGeom>
        </p:spPr>
        <p:txBody>
          <a:bodyPr wrap="square" rtlCol="0">
            <a:spAutoFit/>
          </a:bodyPr>
          <a:lstStyle/>
          <a:p>
            <a:pPr algn="ctr"/>
            <a:r>
              <a:rPr lang="sv-SE" sz="1400" dirty="0">
                <a:solidFill>
                  <a:schemeClr val="bg1"/>
                </a:solidFill>
              </a:rPr>
              <a:t>www.mynak.se</a:t>
            </a:r>
          </a:p>
        </p:txBody>
      </p:sp>
    </p:spTree>
    <p:extLst>
      <p:ext uri="{BB962C8B-B14F-4D97-AF65-F5344CB8AC3E}">
        <p14:creationId xmlns:p14="http://schemas.microsoft.com/office/powerpoint/2010/main" val="282073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A2B1840C-629A-9343-9461-615310D5559C}"/>
              </a:ext>
            </a:extLst>
          </p:cNvPr>
          <p:cNvSpPr>
            <a:spLocks noGrp="1"/>
          </p:cNvSpPr>
          <p:nvPr>
            <p:ph type="body" sz="quarter" idx="14"/>
          </p:nvPr>
        </p:nvSpPr>
        <p:spPr>
          <a:xfrm>
            <a:off x="810178" y="2608816"/>
            <a:ext cx="7172287" cy="3371125"/>
          </a:xfrm>
        </p:spPr>
        <p:txBody>
          <a:bodyPr>
            <a:normAutofit lnSpcReduction="10000"/>
          </a:bodyPr>
          <a:lstStyle/>
          <a:p>
            <a:pPr marL="285750" indent="-285750">
              <a:lnSpc>
                <a:spcPct val="100000"/>
              </a:lnSpc>
              <a:buClrTx/>
              <a:buFont typeface="Arial" panose="020B0604020202020204" pitchFamily="34" charset="0"/>
              <a:buChar char="•"/>
            </a:pPr>
            <a:r>
              <a:rPr lang="sv-SE" sz="1600" dirty="0"/>
              <a:t>Det finns ett starkt samlat vetenskapligt underlag för ett samband mellan faktorer i arbetsmiljön och psykisk ohälsa. </a:t>
            </a:r>
          </a:p>
          <a:p>
            <a:pPr marL="285750" indent="-285750">
              <a:lnSpc>
                <a:spcPct val="100000"/>
              </a:lnSpc>
              <a:buClrTx/>
              <a:buFont typeface="Arial" panose="020B0604020202020204" pitchFamily="34" charset="0"/>
              <a:buChar char="•"/>
            </a:pPr>
            <a:r>
              <a:rPr lang="sv-SE" sz="1600" dirty="0"/>
              <a:t>Problem som uppstår i arbetet påverkar individens funktion i privatlivet och vice versa – ett komplext samspel som kräver en bred ansats vid problemformulering och att åtgärder behöver inkludera båda huvudarenorna i livet – </a:t>
            </a:r>
            <a:r>
              <a:rPr lang="sv-SE" sz="1600" b="1" dirty="0"/>
              <a:t>arbetet och privatlivet.</a:t>
            </a:r>
            <a:endParaRPr lang="sv-SE" sz="1600" dirty="0">
              <a:ea typeface="Roboto" panose="02000000000000000000" pitchFamily="2" charset="0"/>
              <a:cs typeface="Roboto" panose="02000000000000000000" pitchFamily="2" charset="0"/>
            </a:endParaRPr>
          </a:p>
          <a:p>
            <a:pPr marL="285750" indent="-285750">
              <a:lnSpc>
                <a:spcPct val="100000"/>
              </a:lnSpc>
              <a:buClrTx/>
              <a:buFont typeface="Arial" panose="020B0604020202020204" pitchFamily="34" charset="0"/>
              <a:buChar char="•"/>
            </a:pPr>
            <a:r>
              <a:rPr lang="sv-SE" sz="1600" dirty="0"/>
              <a:t>Forskning visar att om rekommendationerna i riktlinjerna följs, leder det till verksamheter med förbättrad organisatorisk och social arbetsmiljö med mindre förekomst av stressrelaterade psykiska besvär</a:t>
            </a:r>
            <a:r>
              <a:rPr lang="sv-SE" sz="1600" baseline="30000" dirty="0"/>
              <a:t>1</a:t>
            </a:r>
            <a:r>
              <a:rPr lang="sv-SE" sz="1600" dirty="0">
                <a:ea typeface="Roboto" panose="02000000000000000000" pitchFamily="2" charset="0"/>
              </a:rPr>
              <a:t>.</a:t>
            </a:r>
          </a:p>
          <a:p>
            <a:pPr marL="285750" indent="-285750">
              <a:lnSpc>
                <a:spcPct val="100000"/>
              </a:lnSpc>
              <a:buClrTx/>
              <a:buFont typeface="Arial" panose="020B0604020202020204" pitchFamily="34" charset="0"/>
              <a:buChar char="•"/>
            </a:pPr>
            <a:r>
              <a:rPr lang="sv-SE" sz="1600" dirty="0"/>
              <a:t>Stöd för företagshälsan och dess uppdragsgivare avseende kvalitetssäkrade metoder för att tidigt kunna förebygga, identifiera och åtgärda psykisk ohälsa på arbetsplatsen.</a:t>
            </a:r>
          </a:p>
        </p:txBody>
      </p:sp>
      <p:sp>
        <p:nvSpPr>
          <p:cNvPr id="5" name="Rubrik 4">
            <a:extLst>
              <a:ext uri="{FF2B5EF4-FFF2-40B4-BE49-F238E27FC236}">
                <a16:creationId xmlns:a16="http://schemas.microsoft.com/office/drawing/2014/main" id="{29CAC426-D95E-8048-8725-B2BE003DE440}"/>
              </a:ext>
            </a:extLst>
          </p:cNvPr>
          <p:cNvSpPr>
            <a:spLocks noGrp="1"/>
          </p:cNvSpPr>
          <p:nvPr>
            <p:ph type="title"/>
          </p:nvPr>
        </p:nvSpPr>
        <p:spPr>
          <a:xfrm>
            <a:off x="876580" y="1802675"/>
            <a:ext cx="8432790" cy="550781"/>
          </a:xfrm>
        </p:spPr>
        <p:txBody>
          <a:bodyPr anchor="t">
            <a:normAutofit/>
          </a:bodyPr>
          <a:lstStyle/>
          <a:p>
            <a:r>
              <a:rPr lang="sv-SE" sz="3200" dirty="0">
                <a:latin typeface="+mj-lt"/>
                <a:ea typeface="Roboto" panose="02000000000000000000" pitchFamily="2" charset="0"/>
                <a:cs typeface="Roboto" panose="02000000000000000000" pitchFamily="2" charset="0"/>
              </a:rPr>
              <a:t>Varför riktlinjer om psykisk hälsa?</a:t>
            </a:r>
            <a:endParaRPr lang="sv-SE" sz="3200" dirty="0">
              <a:latin typeface="+mj-lt"/>
            </a:endParaRPr>
          </a:p>
        </p:txBody>
      </p:sp>
      <p:sp>
        <p:nvSpPr>
          <p:cNvPr id="23" name="textruta 22">
            <a:extLst>
              <a:ext uri="{FF2B5EF4-FFF2-40B4-BE49-F238E27FC236}">
                <a16:creationId xmlns:a16="http://schemas.microsoft.com/office/drawing/2014/main" id="{53718F10-F632-CD84-3FD9-0CDB0D68B60D}"/>
              </a:ext>
            </a:extLst>
          </p:cNvPr>
          <p:cNvSpPr txBox="1"/>
          <p:nvPr/>
        </p:nvSpPr>
        <p:spPr>
          <a:xfrm>
            <a:off x="876580" y="6084603"/>
            <a:ext cx="10548504" cy="369332"/>
          </a:xfrm>
          <a:prstGeom prst="rect">
            <a:avLst/>
          </a:prstGeom>
          <a:noFill/>
        </p:spPr>
        <p:txBody>
          <a:bodyPr wrap="square" rtlCol="0">
            <a:spAutoFit/>
          </a:bodyPr>
          <a:lstStyle/>
          <a:p>
            <a:r>
              <a:rPr lang="en-US" sz="900" baseline="30000" dirty="0"/>
              <a:t>1</a:t>
            </a:r>
            <a:r>
              <a:rPr lang="en-US" sz="900" dirty="0"/>
              <a:t> </a:t>
            </a:r>
            <a:r>
              <a:rPr lang="en-US" sz="900" dirty="0" err="1"/>
              <a:t>Toropova</a:t>
            </a:r>
            <a:r>
              <a:rPr lang="en-US" sz="900" dirty="0"/>
              <a:t> A, </a:t>
            </a:r>
            <a:r>
              <a:rPr lang="en-US" sz="900" dirty="0" err="1"/>
              <a:t>Rödlund</a:t>
            </a:r>
            <a:r>
              <a:rPr lang="en-US" sz="900" dirty="0"/>
              <a:t> A, Björklund C, Schäfer </a:t>
            </a:r>
            <a:r>
              <a:rPr lang="en-US" sz="900" dirty="0" err="1"/>
              <a:t>Elinder</a:t>
            </a:r>
            <a:r>
              <a:rPr lang="en-US" sz="900" dirty="0"/>
              <a:t> L, Jensen, I, Kwak L. The effectiveness of implementing the Guideline for the Prevention of Mental Ill-health Problems at the Workplace on health-outcomes, organizational and social risk factors: a cluster-randomized controlled trial in Swedish schools. Scand J Work Environ Health 2023; 49(6): 428–38. doi: 10.5271/sjweh.4108. PMID: 37481748.</a:t>
            </a:r>
            <a:endParaRPr lang="sv-SE" sz="900" dirty="0"/>
          </a:p>
        </p:txBody>
      </p:sp>
      <p:pic>
        <p:nvPicPr>
          <p:cNvPr id="7" name="Bildobjekt 6" descr="En bild som visar illustration, tecknad serie, clipart, konst&#10;&#10;AI-genererat innehåll kan vara felaktigt.">
            <a:extLst>
              <a:ext uri="{FF2B5EF4-FFF2-40B4-BE49-F238E27FC236}">
                <a16:creationId xmlns:a16="http://schemas.microsoft.com/office/drawing/2014/main" id="{4C2099A8-4D0B-7087-5854-BC4A9482E097}"/>
              </a:ext>
            </a:extLst>
          </p:cNvPr>
          <p:cNvPicPr>
            <a:picLocks noChangeAspect="1"/>
          </p:cNvPicPr>
          <p:nvPr/>
        </p:nvPicPr>
        <p:blipFill rotWithShape="1">
          <a:blip r:embed="rId3"/>
          <a:srcRect l="24427" r="24427"/>
          <a:stretch>
            <a:fillRect/>
          </a:stretch>
        </p:blipFill>
        <p:spPr>
          <a:xfrm>
            <a:off x="8269068" y="1262418"/>
            <a:ext cx="1741818" cy="1741818"/>
          </a:xfrm>
          <a:prstGeom prst="ellipse">
            <a:avLst/>
          </a:prstGeom>
        </p:spPr>
      </p:pic>
      <p:pic>
        <p:nvPicPr>
          <p:cNvPr id="9" name="Bildobjekt 8" descr="En bild som visar clipart, skärmbild, grafisk design, Grafik&#10;&#10;AI-genererat innehåll kan vara felaktigt.">
            <a:extLst>
              <a:ext uri="{FF2B5EF4-FFF2-40B4-BE49-F238E27FC236}">
                <a16:creationId xmlns:a16="http://schemas.microsoft.com/office/drawing/2014/main" id="{D7593519-BA22-A675-1039-8658BBB43A1D}"/>
              </a:ext>
            </a:extLst>
          </p:cNvPr>
          <p:cNvPicPr>
            <a:picLocks noChangeAspect="1"/>
          </p:cNvPicPr>
          <p:nvPr/>
        </p:nvPicPr>
        <p:blipFill rotWithShape="1">
          <a:blip r:embed="rId4"/>
          <a:srcRect l="12859" t="-25309" r="14744" b="-3830"/>
          <a:stretch>
            <a:fillRect/>
          </a:stretch>
        </p:blipFill>
        <p:spPr>
          <a:xfrm>
            <a:off x="8993875" y="3108898"/>
            <a:ext cx="2733632" cy="2659522"/>
          </a:xfrm>
          <a:prstGeom prst="ellipse">
            <a:avLst/>
          </a:prstGeom>
          <a:ln w="57150">
            <a:solidFill>
              <a:schemeClr val="accent4"/>
            </a:solidFill>
          </a:ln>
        </p:spPr>
      </p:pic>
    </p:spTree>
    <p:extLst>
      <p:ext uri="{BB962C8B-B14F-4D97-AF65-F5344CB8AC3E}">
        <p14:creationId xmlns:p14="http://schemas.microsoft.com/office/powerpoint/2010/main" val="104208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0C706-15F8-494C-298D-A8715486E9EE}"/>
              </a:ext>
            </a:extLst>
          </p:cNvPr>
          <p:cNvSpPr>
            <a:spLocks noGrp="1"/>
          </p:cNvSpPr>
          <p:nvPr>
            <p:ph type="body" sz="quarter" idx="13"/>
          </p:nvPr>
        </p:nvSpPr>
        <p:spPr>
          <a:xfrm>
            <a:off x="810177" y="2978500"/>
            <a:ext cx="4752423" cy="3415723"/>
          </a:xfrm>
        </p:spPr>
        <p:txBody>
          <a:bodyPr/>
          <a:lstStyle/>
          <a:p>
            <a:pPr marL="0" indent="0">
              <a:buNone/>
            </a:pPr>
            <a:r>
              <a:rPr lang="sv-SE" sz="2000" dirty="0"/>
              <a:t>Fokus på </a:t>
            </a:r>
            <a:r>
              <a:rPr lang="sv-SE" sz="2000" b="1" dirty="0">
                <a:solidFill>
                  <a:schemeClr val="accent3"/>
                </a:solidFill>
              </a:rPr>
              <a:t>psykiska besvär </a:t>
            </a:r>
            <a:r>
              <a:rPr lang="sv-SE" sz="2000" dirty="0"/>
              <a:t>samt </a:t>
            </a:r>
            <a:r>
              <a:rPr lang="sv-SE" sz="2000" b="1" dirty="0">
                <a:solidFill>
                  <a:schemeClr val="accent3"/>
                </a:solidFill>
              </a:rPr>
              <a:t>psykiska sjukdomar och syndrom avgränsat till depression, ångest- samt stressrelaterade diagnoser.</a:t>
            </a:r>
          </a:p>
          <a:p>
            <a:pPr marL="0" indent="0">
              <a:buNone/>
            </a:pPr>
            <a:r>
              <a:rPr lang="sv-SE" sz="2000" dirty="0"/>
              <a:t>Riktlinjen har ett generiskt perspektiv där åtgärder inte beskrivs för varje enskild diagnos, varken på organisationsnivå eller individnivå.</a:t>
            </a:r>
          </a:p>
        </p:txBody>
      </p:sp>
      <p:sp>
        <p:nvSpPr>
          <p:cNvPr id="3" name="Title 2">
            <a:extLst>
              <a:ext uri="{FF2B5EF4-FFF2-40B4-BE49-F238E27FC236}">
                <a16:creationId xmlns:a16="http://schemas.microsoft.com/office/drawing/2014/main" id="{F0E4A966-352E-03FE-CE78-4F40CBE54366}"/>
              </a:ext>
            </a:extLst>
          </p:cNvPr>
          <p:cNvSpPr>
            <a:spLocks noGrp="1"/>
          </p:cNvSpPr>
          <p:nvPr>
            <p:ph type="title"/>
          </p:nvPr>
        </p:nvSpPr>
        <p:spPr>
          <a:xfrm>
            <a:off x="876579" y="1662185"/>
            <a:ext cx="10205077" cy="884369"/>
          </a:xfrm>
        </p:spPr>
        <p:txBody>
          <a:bodyPr/>
          <a:lstStyle/>
          <a:p>
            <a:pPr>
              <a:lnSpc>
                <a:spcPct val="100000"/>
              </a:lnSpc>
            </a:pPr>
            <a:r>
              <a:rPr lang="sv-SE" dirty="0"/>
              <a:t>Definition av psykisk hälsa i riktlinjerna</a:t>
            </a:r>
            <a:br>
              <a:rPr lang="sv-SE" dirty="0"/>
            </a:br>
            <a:r>
              <a:rPr lang="sv-SE" sz="1800" dirty="0"/>
              <a:t>Baseras på modell framtagen av SKR, Socialstyrelsen och Folkhälsomyndigheten</a:t>
            </a:r>
            <a:r>
              <a:rPr lang="sv-SE" sz="1800" baseline="30000" dirty="0"/>
              <a:t>2</a:t>
            </a:r>
          </a:p>
        </p:txBody>
      </p:sp>
      <p:pic>
        <p:nvPicPr>
          <p:cNvPr id="8" name="Bildobjekt 7">
            <a:extLst>
              <a:ext uri="{FF2B5EF4-FFF2-40B4-BE49-F238E27FC236}">
                <a16:creationId xmlns:a16="http://schemas.microsoft.com/office/drawing/2014/main" id="{6B5BA850-9CF3-AEF7-1635-BC414F834901}"/>
              </a:ext>
            </a:extLst>
          </p:cNvPr>
          <p:cNvPicPr>
            <a:picLocks noChangeAspect="1"/>
          </p:cNvPicPr>
          <p:nvPr/>
        </p:nvPicPr>
        <p:blipFill>
          <a:blip r:embed="rId3"/>
          <a:stretch>
            <a:fillRect/>
          </a:stretch>
        </p:blipFill>
        <p:spPr>
          <a:xfrm>
            <a:off x="5429114" y="2720603"/>
            <a:ext cx="6315956" cy="3238952"/>
          </a:xfrm>
          <a:prstGeom prst="rect">
            <a:avLst/>
          </a:prstGeom>
        </p:spPr>
      </p:pic>
      <p:sp>
        <p:nvSpPr>
          <p:cNvPr id="4" name="textruta 3">
            <a:extLst>
              <a:ext uri="{FF2B5EF4-FFF2-40B4-BE49-F238E27FC236}">
                <a16:creationId xmlns:a16="http://schemas.microsoft.com/office/drawing/2014/main" id="{0557C153-FE38-9A6F-EBF4-6EFFBE9CBD81}"/>
              </a:ext>
            </a:extLst>
          </p:cNvPr>
          <p:cNvSpPr txBox="1"/>
          <p:nvPr/>
        </p:nvSpPr>
        <p:spPr>
          <a:xfrm>
            <a:off x="876579" y="6084603"/>
            <a:ext cx="10505244" cy="369332"/>
          </a:xfrm>
          <a:prstGeom prst="rect">
            <a:avLst/>
          </a:prstGeom>
          <a:noFill/>
        </p:spPr>
        <p:txBody>
          <a:bodyPr wrap="square" rtlCol="0">
            <a:spAutoFit/>
          </a:bodyPr>
          <a:lstStyle/>
          <a:p>
            <a:r>
              <a:rPr lang="sv-SE" sz="900" baseline="30000" dirty="0"/>
              <a:t>2</a:t>
            </a:r>
            <a:r>
              <a:rPr lang="sv-SE" sz="900" dirty="0"/>
              <a:t> Socialstyrelsen, Folkhälsomyndigheten och Sveriges Kommuner och Regioner (SKR). Begrepp inom området psykisk hälsa, version 1.1 [Internet]. Stockholm: Sveriges kommuner och regioner; 2024. Hämtad från: https://skr.se/ </a:t>
            </a:r>
            <a:r>
              <a:rPr lang="sv-SE" sz="900" dirty="0" err="1"/>
              <a:t>download</a:t>
            </a:r>
            <a:r>
              <a:rPr lang="sv-SE" sz="900" dirty="0"/>
              <a:t>/18.6780fd1a1906d3e97c1102bd/1719920896043/Begrepp_inom_%20 omradet_%20psykisk_%20halsa%20V1_1%202024.pdf</a:t>
            </a:r>
          </a:p>
        </p:txBody>
      </p:sp>
    </p:spTree>
    <p:extLst>
      <p:ext uri="{BB962C8B-B14F-4D97-AF65-F5344CB8AC3E}">
        <p14:creationId xmlns:p14="http://schemas.microsoft.com/office/powerpoint/2010/main" val="350826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A2B1840C-629A-9343-9461-615310D5559C}"/>
              </a:ext>
            </a:extLst>
          </p:cNvPr>
          <p:cNvSpPr>
            <a:spLocks noGrp="1"/>
          </p:cNvSpPr>
          <p:nvPr>
            <p:ph type="body" sz="quarter" idx="13"/>
          </p:nvPr>
        </p:nvSpPr>
        <p:spPr>
          <a:xfrm>
            <a:off x="912411" y="2824581"/>
            <a:ext cx="6040323" cy="3415723"/>
          </a:xfrm>
          <a:prstGeom prst="rect">
            <a:avLst/>
          </a:prstGeom>
        </p:spPr>
        <p:txBody>
          <a:bodyPr>
            <a:normAutofit/>
          </a:bodyPr>
          <a:lstStyle/>
          <a:p>
            <a:pPr marL="285750" indent="-285750">
              <a:lnSpc>
                <a:spcPct val="100000"/>
              </a:lnSpc>
              <a:buClrTx/>
            </a:pPr>
            <a:r>
              <a:rPr lang="sv-SE" sz="1600" dirty="0"/>
              <a:t>Företagshälsans roll i det främjande, förebyggande och åtgärdande arbetet på organisationsnivå respektive individnivå.</a:t>
            </a:r>
            <a:endParaRPr lang="sv-SE" sz="1800" b="1" dirty="0"/>
          </a:p>
          <a:p>
            <a:pPr marL="285750" indent="-285750">
              <a:lnSpc>
                <a:spcPct val="100000"/>
              </a:lnSpc>
              <a:buClrTx/>
            </a:pPr>
            <a:r>
              <a:rPr lang="sv-SE" sz="1600" dirty="0"/>
              <a:t>Hur ge </a:t>
            </a:r>
            <a:r>
              <a:rPr lang="sv-SE" sz="1400" dirty="0"/>
              <a:t>stöd</a:t>
            </a:r>
            <a:r>
              <a:rPr lang="sv-SE" sz="1600" dirty="0"/>
              <a:t> i:</a:t>
            </a:r>
          </a:p>
          <a:p>
            <a:pPr marL="558800" lvl="1" indent="-285750">
              <a:lnSpc>
                <a:spcPct val="100000"/>
              </a:lnSpc>
              <a:buFont typeface="Arial" panose="020B0604020202020204" pitchFamily="34" charset="0"/>
              <a:buChar char="‒"/>
            </a:pPr>
            <a:r>
              <a:rPr lang="sv-SE" sz="1200" dirty="0"/>
              <a:t>utformning, förankring och implementering av policyer, rutiner och mål för arbetsmiljöarbetet.</a:t>
            </a:r>
          </a:p>
          <a:p>
            <a:pPr marL="558800" lvl="1" indent="-285750">
              <a:lnSpc>
                <a:spcPct val="100000"/>
              </a:lnSpc>
              <a:buFont typeface="Arial" panose="020B0604020202020204" pitchFamily="34" charset="0"/>
              <a:buChar char="‒"/>
            </a:pPr>
            <a:r>
              <a:rPr lang="sv-SE" sz="1200" dirty="0"/>
              <a:t>att utforma utbildningsinsatser</a:t>
            </a:r>
          </a:p>
          <a:p>
            <a:pPr marL="558800" lvl="1" indent="-285750">
              <a:lnSpc>
                <a:spcPct val="100000"/>
              </a:lnSpc>
              <a:buFont typeface="Arial" panose="020B0604020202020204" pitchFamily="34" charset="0"/>
              <a:buChar char="‒"/>
            </a:pPr>
            <a:r>
              <a:rPr lang="sv-SE" sz="1200" dirty="0"/>
              <a:t>att utveckla chefer och chefers förutsättningar</a:t>
            </a:r>
          </a:p>
          <a:p>
            <a:pPr marL="558800" lvl="1" indent="-285750">
              <a:lnSpc>
                <a:spcPct val="100000"/>
              </a:lnSpc>
              <a:buFont typeface="Arial" panose="020B0604020202020204" pitchFamily="34" charset="0"/>
              <a:buChar char="‒"/>
            </a:pPr>
            <a:r>
              <a:rPr lang="sv-SE" sz="1200" dirty="0"/>
              <a:t>Implementering av systematiskt arbetsmiljöarbete (SAM)</a:t>
            </a:r>
          </a:p>
          <a:p>
            <a:pPr marL="285750" indent="-285750">
              <a:lnSpc>
                <a:spcPct val="100000"/>
              </a:lnSpc>
              <a:buClrTx/>
            </a:pPr>
            <a:r>
              <a:rPr lang="sv-SE" sz="1600" dirty="0"/>
              <a:t>Tidig upptäckt av och förebyggande av psykiska besvär</a:t>
            </a:r>
          </a:p>
          <a:p>
            <a:pPr marL="285750" indent="-285750">
              <a:lnSpc>
                <a:spcPct val="100000"/>
              </a:lnSpc>
              <a:buClrTx/>
            </a:pPr>
            <a:r>
              <a:rPr lang="sv-SE" sz="1600" dirty="0"/>
              <a:t>Utredning och åtgärder vid etablerad psykisk ohälsa</a:t>
            </a:r>
          </a:p>
          <a:p>
            <a:pPr marL="285750" indent="-285750">
              <a:lnSpc>
                <a:spcPct val="100000"/>
              </a:lnSpc>
              <a:buClrTx/>
            </a:pPr>
            <a:endParaRPr lang="sv-SE" sz="1600" dirty="0"/>
          </a:p>
        </p:txBody>
      </p:sp>
      <p:sp>
        <p:nvSpPr>
          <p:cNvPr id="5" name="Rubrik 4">
            <a:extLst>
              <a:ext uri="{FF2B5EF4-FFF2-40B4-BE49-F238E27FC236}">
                <a16:creationId xmlns:a16="http://schemas.microsoft.com/office/drawing/2014/main" id="{29CAC426-D95E-8048-8725-B2BE003DE440}"/>
              </a:ext>
            </a:extLst>
          </p:cNvPr>
          <p:cNvSpPr>
            <a:spLocks noGrp="1"/>
          </p:cNvSpPr>
          <p:nvPr>
            <p:ph type="title"/>
          </p:nvPr>
        </p:nvSpPr>
        <p:spPr>
          <a:xfrm>
            <a:off x="912412" y="2174791"/>
            <a:ext cx="7974122" cy="649790"/>
          </a:xfrm>
        </p:spPr>
        <p:txBody>
          <a:bodyPr anchor="t">
            <a:noAutofit/>
          </a:bodyPr>
          <a:lstStyle/>
          <a:p>
            <a:pPr>
              <a:lnSpc>
                <a:spcPct val="100000"/>
              </a:lnSpc>
            </a:pPr>
            <a:r>
              <a:rPr lang="sv-SE" sz="3200" dirty="0"/>
              <a:t>Ur innehållet</a:t>
            </a:r>
          </a:p>
        </p:txBody>
      </p:sp>
      <p:pic>
        <p:nvPicPr>
          <p:cNvPr id="3" name="Bildobjekt 2">
            <a:extLst>
              <a:ext uri="{FF2B5EF4-FFF2-40B4-BE49-F238E27FC236}">
                <a16:creationId xmlns:a16="http://schemas.microsoft.com/office/drawing/2014/main" id="{465CF726-F7A3-EF4F-F894-E809C37423A3}"/>
              </a:ext>
            </a:extLst>
          </p:cNvPr>
          <p:cNvPicPr>
            <a:picLocks noChangeAspect="1"/>
          </p:cNvPicPr>
          <p:nvPr/>
        </p:nvPicPr>
        <p:blipFill>
          <a:blip r:embed="rId3"/>
          <a:stretch>
            <a:fillRect/>
          </a:stretch>
        </p:blipFill>
        <p:spPr>
          <a:xfrm rot="385781">
            <a:off x="7519140" y="989776"/>
            <a:ext cx="3842668" cy="5458056"/>
          </a:xfrm>
          <a:prstGeom prst="rect">
            <a:avLst/>
          </a:prstGeom>
          <a:ln w="3175">
            <a:solidFill>
              <a:schemeClr val="tx1"/>
            </a:solidFill>
          </a:ln>
          <a:effectLst>
            <a:outerShdw blurRad="50800" dist="63500" dir="2400000" algn="tl" rotWithShape="0">
              <a:prstClr val="black">
                <a:alpha val="40000"/>
              </a:prstClr>
            </a:outerShdw>
          </a:effectLst>
        </p:spPr>
      </p:pic>
    </p:spTree>
    <p:extLst>
      <p:ext uri="{BB962C8B-B14F-4D97-AF65-F5344CB8AC3E}">
        <p14:creationId xmlns:p14="http://schemas.microsoft.com/office/powerpoint/2010/main" val="339816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14618-6529-A0EE-B627-F7BBB8D359E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7D43F2B3-F4DF-2781-3CD2-BE9FBD5B9759}"/>
              </a:ext>
            </a:extLst>
          </p:cNvPr>
          <p:cNvSpPr>
            <a:spLocks noGrp="1"/>
          </p:cNvSpPr>
          <p:nvPr>
            <p:ph type="title"/>
          </p:nvPr>
        </p:nvSpPr>
        <p:spPr>
          <a:xfrm>
            <a:off x="876580" y="1890786"/>
            <a:ext cx="7974122" cy="901575"/>
          </a:xfrm>
        </p:spPr>
        <p:txBody>
          <a:bodyPr/>
          <a:lstStyle/>
          <a:p>
            <a:r>
              <a:rPr lang="sv-SE" dirty="0"/>
              <a:t>Vad är nytt/uppdaterat sedan första versionen?</a:t>
            </a:r>
            <a:endParaRPr lang="sv-SE" sz="2800" dirty="0">
              <a:solidFill>
                <a:schemeClr val="accent3"/>
              </a:solidFill>
            </a:endParaRPr>
          </a:p>
        </p:txBody>
      </p:sp>
      <p:pic>
        <p:nvPicPr>
          <p:cNvPr id="6" name="Bildobjekt 5" descr="En bild som visar text, klädsel, tecknad serie, står&#10;&#10;Automatiskt genererad beskrivning">
            <a:extLst>
              <a:ext uri="{FF2B5EF4-FFF2-40B4-BE49-F238E27FC236}">
                <a16:creationId xmlns:a16="http://schemas.microsoft.com/office/drawing/2014/main" id="{17E84527-F897-2282-D35B-552D25478380}"/>
              </a:ext>
            </a:extLst>
          </p:cNvPr>
          <p:cNvPicPr>
            <a:picLocks noChangeAspect="1"/>
          </p:cNvPicPr>
          <p:nvPr/>
        </p:nvPicPr>
        <p:blipFill>
          <a:blip r:embed="rId3"/>
          <a:stretch>
            <a:fillRect/>
          </a:stretch>
        </p:blipFill>
        <p:spPr>
          <a:xfrm>
            <a:off x="8930166" y="1402672"/>
            <a:ext cx="3190488" cy="4931869"/>
          </a:xfrm>
          <a:prstGeom prst="rect">
            <a:avLst/>
          </a:prstGeom>
        </p:spPr>
      </p:pic>
      <p:sp>
        <p:nvSpPr>
          <p:cNvPr id="5" name="Rektangel 4">
            <a:extLst>
              <a:ext uri="{FF2B5EF4-FFF2-40B4-BE49-F238E27FC236}">
                <a16:creationId xmlns:a16="http://schemas.microsoft.com/office/drawing/2014/main" id="{B68480E9-E9E3-3C79-23A4-220106505D0C}"/>
              </a:ext>
            </a:extLst>
          </p:cNvPr>
          <p:cNvSpPr/>
          <p:nvPr/>
        </p:nvSpPr>
        <p:spPr>
          <a:xfrm>
            <a:off x="9028590" y="2973508"/>
            <a:ext cx="1323081" cy="1893330"/>
          </a:xfrm>
          <a:prstGeom prst="rect">
            <a:avLst/>
          </a:prstGeom>
          <a:solidFill>
            <a:srgbClr val="E6F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accent3"/>
                </a:solidFill>
              </a:rPr>
              <a:t>Nytt!</a:t>
            </a:r>
          </a:p>
        </p:txBody>
      </p:sp>
      <p:sp>
        <p:nvSpPr>
          <p:cNvPr id="10" name="Platshållare för text 5">
            <a:extLst>
              <a:ext uri="{FF2B5EF4-FFF2-40B4-BE49-F238E27FC236}">
                <a16:creationId xmlns:a16="http://schemas.microsoft.com/office/drawing/2014/main" id="{8167B225-10C1-7656-A742-0745AFEA0804}"/>
              </a:ext>
            </a:extLst>
          </p:cNvPr>
          <p:cNvSpPr txBox="1">
            <a:spLocks/>
          </p:cNvSpPr>
          <p:nvPr/>
        </p:nvSpPr>
        <p:spPr>
          <a:xfrm>
            <a:off x="876580" y="2963416"/>
            <a:ext cx="7628323" cy="3371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pPr>
            <a:r>
              <a:rPr lang="sv-SE" sz="1600" dirty="0"/>
              <a:t>Ett utökat fokus på det främjande och förebyggande arbetet på organisatorisk nivå, och därmed också en ny titel; </a:t>
            </a:r>
            <a:r>
              <a:rPr lang="sv-SE" sz="1600" b="1" dirty="0"/>
              <a:t>Riktlinjer för psykisk hälsa på arbetsplatsen</a:t>
            </a:r>
            <a:r>
              <a:rPr lang="sv-SE" sz="1600" dirty="0"/>
              <a:t>.</a:t>
            </a:r>
          </a:p>
          <a:p>
            <a:pPr marL="285750" indent="-285750">
              <a:lnSpc>
                <a:spcPct val="100000"/>
              </a:lnSpc>
            </a:pPr>
            <a:r>
              <a:rPr lang="sv-SE" sz="1600" dirty="0"/>
              <a:t>Innehållet har fått en tydligare koppling till SAM och OSA.</a:t>
            </a:r>
          </a:p>
          <a:p>
            <a:pPr marL="285750" indent="-285750">
              <a:lnSpc>
                <a:spcPct val="100000"/>
              </a:lnSpc>
            </a:pPr>
            <a:r>
              <a:rPr lang="sv-SE" sz="1600" dirty="0"/>
              <a:t>Aktuella definitioner för psykisk hälsa och psykisk ohälsa, och avgränsningar i förhållande till dem.</a:t>
            </a:r>
          </a:p>
          <a:p>
            <a:pPr marL="285750" indent="-285750">
              <a:lnSpc>
                <a:spcPct val="100000"/>
              </a:lnSpc>
            </a:pPr>
            <a:r>
              <a:rPr lang="sv-SE" sz="1600" dirty="0"/>
              <a:t>Ledarskapets betydelse har utvecklats och förstärkts utifrån aktuell forskning.</a:t>
            </a:r>
          </a:p>
          <a:p>
            <a:pPr marL="285750" indent="-285750">
              <a:lnSpc>
                <a:spcPct val="100000"/>
              </a:lnSpc>
            </a:pPr>
            <a:r>
              <a:rPr lang="sv-SE" sz="1600" dirty="0"/>
              <a:t>Nya områden berörs; stigmatisering, kognitiv ergonomi och psykologisk trygghet.</a:t>
            </a:r>
          </a:p>
          <a:p>
            <a:pPr marL="285750" indent="-285750">
              <a:lnSpc>
                <a:spcPct val="100000"/>
              </a:lnSpc>
            </a:pPr>
            <a:r>
              <a:rPr lang="sv-SE" sz="1600" dirty="0"/>
              <a:t>Mer om samtalsmetodik för att utreda och åtgärda när psykisk ohälsa uppstått.</a:t>
            </a:r>
          </a:p>
        </p:txBody>
      </p:sp>
    </p:spTree>
    <p:extLst>
      <p:ext uri="{BB962C8B-B14F-4D97-AF65-F5344CB8AC3E}">
        <p14:creationId xmlns:p14="http://schemas.microsoft.com/office/powerpoint/2010/main" val="201134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155C87F-FACD-2DF3-F21E-0A1689A0E088}"/>
              </a:ext>
            </a:extLst>
          </p:cNvPr>
          <p:cNvSpPr txBox="1">
            <a:spLocks/>
          </p:cNvSpPr>
          <p:nvPr/>
        </p:nvSpPr>
        <p:spPr>
          <a:xfrm>
            <a:off x="806781" y="1070669"/>
            <a:ext cx="8696911" cy="649790"/>
          </a:xfrm>
          <a:prstGeom prst="rect">
            <a:avLst/>
          </a:prstGeom>
        </p:spPr>
        <p:txBody>
          <a:bodyPr/>
          <a:lst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a:lstStyle>
          <a:p>
            <a:r>
              <a:rPr lang="sv-SE" dirty="0"/>
              <a:t>Flödesscheman till stöd</a:t>
            </a:r>
          </a:p>
        </p:txBody>
      </p:sp>
      <p:pic>
        <p:nvPicPr>
          <p:cNvPr id="3" name="Bildobjekt 2">
            <a:extLst>
              <a:ext uri="{FF2B5EF4-FFF2-40B4-BE49-F238E27FC236}">
                <a16:creationId xmlns:a16="http://schemas.microsoft.com/office/drawing/2014/main" id="{98EE16AF-247F-4954-DC6F-E8146B4677B1}"/>
              </a:ext>
            </a:extLst>
          </p:cNvPr>
          <p:cNvPicPr>
            <a:picLocks noChangeAspect="1"/>
          </p:cNvPicPr>
          <p:nvPr/>
        </p:nvPicPr>
        <p:blipFill>
          <a:blip r:embed="rId3"/>
          <a:stretch>
            <a:fillRect/>
          </a:stretch>
        </p:blipFill>
        <p:spPr>
          <a:xfrm>
            <a:off x="728907" y="2254830"/>
            <a:ext cx="3016534" cy="4117458"/>
          </a:xfrm>
          <a:prstGeom prst="rect">
            <a:avLst/>
          </a:prstGeom>
        </p:spPr>
      </p:pic>
      <p:pic>
        <p:nvPicPr>
          <p:cNvPr id="8" name="Bildobjekt 7">
            <a:extLst>
              <a:ext uri="{FF2B5EF4-FFF2-40B4-BE49-F238E27FC236}">
                <a16:creationId xmlns:a16="http://schemas.microsoft.com/office/drawing/2014/main" id="{E19CF701-B6FA-5F18-663C-96DC059FE9BC}"/>
              </a:ext>
            </a:extLst>
          </p:cNvPr>
          <p:cNvPicPr>
            <a:picLocks noChangeAspect="1"/>
          </p:cNvPicPr>
          <p:nvPr/>
        </p:nvPicPr>
        <p:blipFill>
          <a:blip r:embed="rId4"/>
          <a:stretch>
            <a:fillRect/>
          </a:stretch>
        </p:blipFill>
        <p:spPr>
          <a:xfrm>
            <a:off x="4479645" y="2337955"/>
            <a:ext cx="3539841" cy="3927413"/>
          </a:xfrm>
          <a:prstGeom prst="rect">
            <a:avLst/>
          </a:prstGeom>
        </p:spPr>
      </p:pic>
      <p:pic>
        <p:nvPicPr>
          <p:cNvPr id="10" name="Bildobjekt 9">
            <a:extLst>
              <a:ext uri="{FF2B5EF4-FFF2-40B4-BE49-F238E27FC236}">
                <a16:creationId xmlns:a16="http://schemas.microsoft.com/office/drawing/2014/main" id="{ABD27A4D-A4AF-E2E7-ADAF-7839D85611FB}"/>
              </a:ext>
            </a:extLst>
          </p:cNvPr>
          <p:cNvPicPr>
            <a:picLocks noChangeAspect="1"/>
          </p:cNvPicPr>
          <p:nvPr/>
        </p:nvPicPr>
        <p:blipFill>
          <a:blip r:embed="rId5"/>
          <a:stretch>
            <a:fillRect/>
          </a:stretch>
        </p:blipFill>
        <p:spPr>
          <a:xfrm>
            <a:off x="8522258" y="2254830"/>
            <a:ext cx="3246170" cy="4117458"/>
          </a:xfrm>
          <a:prstGeom prst="rect">
            <a:avLst/>
          </a:prstGeom>
        </p:spPr>
      </p:pic>
      <p:sp>
        <p:nvSpPr>
          <p:cNvPr id="11" name="textruta 10">
            <a:extLst>
              <a:ext uri="{FF2B5EF4-FFF2-40B4-BE49-F238E27FC236}">
                <a16:creationId xmlns:a16="http://schemas.microsoft.com/office/drawing/2014/main" id="{7243496A-28A9-7068-3EE9-53552BA39626}"/>
              </a:ext>
            </a:extLst>
          </p:cNvPr>
          <p:cNvSpPr txBox="1"/>
          <p:nvPr/>
        </p:nvSpPr>
        <p:spPr>
          <a:xfrm>
            <a:off x="806781" y="1737265"/>
            <a:ext cx="3016534" cy="276999"/>
          </a:xfrm>
          <a:prstGeom prst="rect">
            <a:avLst/>
          </a:prstGeom>
        </p:spPr>
        <p:txBody>
          <a:bodyPr wrap="square" rtlCol="0">
            <a:spAutoFit/>
          </a:bodyPr>
          <a:lstStyle/>
          <a:p>
            <a:pPr algn="l"/>
            <a:r>
              <a:rPr lang="sv-SE" sz="1200" dirty="0"/>
              <a:t>Organisatorisk nivå - förebygga</a:t>
            </a:r>
          </a:p>
        </p:txBody>
      </p:sp>
      <p:sp>
        <p:nvSpPr>
          <p:cNvPr id="12" name="textruta 11">
            <a:extLst>
              <a:ext uri="{FF2B5EF4-FFF2-40B4-BE49-F238E27FC236}">
                <a16:creationId xmlns:a16="http://schemas.microsoft.com/office/drawing/2014/main" id="{99A7B530-A891-A035-F189-0855BD913946}"/>
              </a:ext>
            </a:extLst>
          </p:cNvPr>
          <p:cNvSpPr txBox="1"/>
          <p:nvPr/>
        </p:nvSpPr>
        <p:spPr>
          <a:xfrm>
            <a:off x="4319841" y="1720459"/>
            <a:ext cx="3820193" cy="461665"/>
          </a:xfrm>
          <a:prstGeom prst="rect">
            <a:avLst/>
          </a:prstGeom>
        </p:spPr>
        <p:txBody>
          <a:bodyPr wrap="square" rtlCol="0">
            <a:spAutoFit/>
          </a:bodyPr>
          <a:lstStyle/>
          <a:p>
            <a:pPr algn="l"/>
            <a:r>
              <a:rPr lang="sv-SE" sz="1200" dirty="0"/>
              <a:t>Individnivå – tidig upptäckt och förebygga psykiska besvär</a:t>
            </a:r>
          </a:p>
        </p:txBody>
      </p:sp>
      <p:sp>
        <p:nvSpPr>
          <p:cNvPr id="13" name="textruta 12">
            <a:extLst>
              <a:ext uri="{FF2B5EF4-FFF2-40B4-BE49-F238E27FC236}">
                <a16:creationId xmlns:a16="http://schemas.microsoft.com/office/drawing/2014/main" id="{1A1EE762-3E3C-740C-A364-4450DFD57258}"/>
              </a:ext>
            </a:extLst>
          </p:cNvPr>
          <p:cNvSpPr txBox="1"/>
          <p:nvPr/>
        </p:nvSpPr>
        <p:spPr>
          <a:xfrm>
            <a:off x="8217909" y="1709303"/>
            <a:ext cx="3649836" cy="461665"/>
          </a:xfrm>
          <a:prstGeom prst="rect">
            <a:avLst/>
          </a:prstGeom>
        </p:spPr>
        <p:txBody>
          <a:bodyPr wrap="square" rtlCol="0">
            <a:spAutoFit/>
          </a:bodyPr>
          <a:lstStyle/>
          <a:p>
            <a:pPr algn="l"/>
            <a:r>
              <a:rPr lang="sv-SE" sz="1200" dirty="0"/>
              <a:t>Individnivå – utredning och åtgärder vid etablerad psykisk ohälsa</a:t>
            </a:r>
          </a:p>
        </p:txBody>
      </p:sp>
      <p:grpSp>
        <p:nvGrpSpPr>
          <p:cNvPr id="18" name="Grupp 17">
            <a:extLst>
              <a:ext uri="{FF2B5EF4-FFF2-40B4-BE49-F238E27FC236}">
                <a16:creationId xmlns:a16="http://schemas.microsoft.com/office/drawing/2014/main" id="{C99FBF46-A63C-6E79-FA4D-19CC4004AA64}"/>
              </a:ext>
            </a:extLst>
          </p:cNvPr>
          <p:cNvGrpSpPr/>
          <p:nvPr/>
        </p:nvGrpSpPr>
        <p:grpSpPr>
          <a:xfrm>
            <a:off x="435236" y="2143030"/>
            <a:ext cx="5211282" cy="4370099"/>
            <a:chOff x="435236" y="2143030"/>
            <a:chExt cx="5211282" cy="4370099"/>
          </a:xfrm>
        </p:grpSpPr>
        <p:cxnSp>
          <p:nvCxnSpPr>
            <p:cNvPr id="9" name="Straight Arrow Connector 8">
              <a:extLst>
                <a:ext uri="{FF2B5EF4-FFF2-40B4-BE49-F238E27FC236}">
                  <a16:creationId xmlns:a16="http://schemas.microsoft.com/office/drawing/2014/main" id="{0FA884FC-986B-8AD6-B8C8-895D392FD696}"/>
                </a:ext>
              </a:extLst>
            </p:cNvPr>
            <p:cNvCxnSpPr>
              <a:cxnSpLocks/>
              <a:endCxn id="15" idx="2"/>
            </p:cNvCxnSpPr>
            <p:nvPr/>
          </p:nvCxnSpPr>
          <p:spPr>
            <a:xfrm>
              <a:off x="3975077" y="3921320"/>
              <a:ext cx="465346" cy="0"/>
            </a:xfrm>
            <a:prstGeom prst="straightConnector1">
              <a:avLst/>
            </a:prstGeom>
            <a:ln>
              <a:solidFill>
                <a:srgbClr val="D1528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Ellips 13">
              <a:extLst>
                <a:ext uri="{FF2B5EF4-FFF2-40B4-BE49-F238E27FC236}">
                  <a16:creationId xmlns:a16="http://schemas.microsoft.com/office/drawing/2014/main" id="{005316D8-9F38-9B6E-819F-7EED6F1EEEF8}"/>
                </a:ext>
              </a:extLst>
            </p:cNvPr>
            <p:cNvSpPr/>
            <p:nvPr/>
          </p:nvSpPr>
          <p:spPr>
            <a:xfrm>
              <a:off x="435236" y="2143030"/>
              <a:ext cx="3539841" cy="4370099"/>
            </a:xfrm>
            <a:prstGeom prst="ellipse">
              <a:avLst/>
            </a:prstGeom>
            <a:noFill/>
            <a:ln>
              <a:solidFill>
                <a:srgbClr val="D152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7053F3E2-EDC6-8DF4-01E4-D5D220DFB84F}"/>
                </a:ext>
              </a:extLst>
            </p:cNvPr>
            <p:cNvSpPr/>
            <p:nvPr/>
          </p:nvSpPr>
          <p:spPr>
            <a:xfrm>
              <a:off x="4440423" y="3152393"/>
              <a:ext cx="1206095" cy="1537854"/>
            </a:xfrm>
            <a:prstGeom prst="ellipse">
              <a:avLst/>
            </a:prstGeom>
            <a:noFill/>
            <a:ln>
              <a:solidFill>
                <a:srgbClr val="D152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50859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22A72-59F1-0169-7F8A-FB2969DADBFD}"/>
              </a:ext>
            </a:extLst>
          </p:cNvPr>
          <p:cNvSpPr>
            <a:spLocks noGrp="1"/>
          </p:cNvSpPr>
          <p:nvPr>
            <p:ph type="body" sz="quarter" idx="13"/>
          </p:nvPr>
        </p:nvSpPr>
        <p:spPr>
          <a:xfrm>
            <a:off x="810178" y="3429000"/>
            <a:ext cx="8457390" cy="1711411"/>
          </a:xfrm>
        </p:spPr>
        <p:txBody>
          <a:bodyPr/>
          <a:lstStyle/>
          <a:p>
            <a:pPr>
              <a:lnSpc>
                <a:spcPct val="100000"/>
              </a:lnSpc>
            </a:pPr>
            <a:r>
              <a:rPr lang="sv-SE" sz="2400" dirty="0"/>
              <a:t>Säkerställ att organisationens chefer har de kunskaper som krävs för att bedriva ett förebyggande arbetsmiljöarbete samt kunskaper för att kunna agera snabbt vid tecken på psykisk ohälsa. </a:t>
            </a:r>
          </a:p>
        </p:txBody>
      </p:sp>
      <p:sp>
        <p:nvSpPr>
          <p:cNvPr id="3" name="Title 2">
            <a:extLst>
              <a:ext uri="{FF2B5EF4-FFF2-40B4-BE49-F238E27FC236}">
                <a16:creationId xmlns:a16="http://schemas.microsoft.com/office/drawing/2014/main" id="{5419BAF6-E4AD-C85C-4154-B5078A56FD53}"/>
              </a:ext>
            </a:extLst>
          </p:cNvPr>
          <p:cNvSpPr>
            <a:spLocks noGrp="1"/>
          </p:cNvSpPr>
          <p:nvPr>
            <p:ph type="title"/>
          </p:nvPr>
        </p:nvSpPr>
        <p:spPr>
          <a:xfrm>
            <a:off x="843379" y="1565891"/>
            <a:ext cx="7974122" cy="649790"/>
          </a:xfrm>
        </p:spPr>
        <p:txBody>
          <a:bodyPr/>
          <a:lstStyle/>
          <a:p>
            <a:r>
              <a:rPr lang="sv-SE" dirty="0"/>
              <a:t>Stöd i utbildningsinsatser om relationen mellan arbetsförhållanden och psykisk ohälsa</a:t>
            </a:r>
          </a:p>
        </p:txBody>
      </p:sp>
      <p:sp>
        <p:nvSpPr>
          <p:cNvPr id="5" name="textruta 4">
            <a:extLst>
              <a:ext uri="{FF2B5EF4-FFF2-40B4-BE49-F238E27FC236}">
                <a16:creationId xmlns:a16="http://schemas.microsoft.com/office/drawing/2014/main" id="{6F9EB59C-DDC6-3EB9-88F0-872C04E58505}"/>
              </a:ext>
            </a:extLst>
          </p:cNvPr>
          <p:cNvSpPr txBox="1"/>
          <p:nvPr/>
        </p:nvSpPr>
        <p:spPr>
          <a:xfrm>
            <a:off x="9745579" y="254197"/>
            <a:ext cx="4055739" cy="369332"/>
          </a:xfrm>
          <a:prstGeom prst="rect">
            <a:avLst/>
          </a:prstGeom>
          <a:solidFill>
            <a:schemeClr val="accent3"/>
          </a:solidFill>
        </p:spPr>
        <p:txBody>
          <a:bodyPr wrap="square" rtlCol="0">
            <a:spAutoFit/>
          </a:bodyPr>
          <a:lstStyle/>
          <a:p>
            <a:r>
              <a:rPr lang="sv-SE" b="1" dirty="0">
                <a:solidFill>
                  <a:schemeClr val="bg1"/>
                </a:solidFill>
              </a:rPr>
              <a:t>Organisationsnivå</a:t>
            </a:r>
          </a:p>
        </p:txBody>
      </p:sp>
      <p:grpSp>
        <p:nvGrpSpPr>
          <p:cNvPr id="8" name="Grupp 7">
            <a:extLst>
              <a:ext uri="{FF2B5EF4-FFF2-40B4-BE49-F238E27FC236}">
                <a16:creationId xmlns:a16="http://schemas.microsoft.com/office/drawing/2014/main" id="{77901F97-6EF6-79BC-DC58-9E09F96944FF}"/>
              </a:ext>
            </a:extLst>
          </p:cNvPr>
          <p:cNvGrpSpPr/>
          <p:nvPr/>
        </p:nvGrpSpPr>
        <p:grpSpPr>
          <a:xfrm>
            <a:off x="9294002" y="1890786"/>
            <a:ext cx="2707898" cy="3603809"/>
            <a:chOff x="9252661" y="1734060"/>
            <a:chExt cx="2707898" cy="3603809"/>
          </a:xfrm>
        </p:grpSpPr>
        <p:sp>
          <p:nvSpPr>
            <p:cNvPr id="6" name="Ellips 5">
              <a:extLst>
                <a:ext uri="{FF2B5EF4-FFF2-40B4-BE49-F238E27FC236}">
                  <a16:creationId xmlns:a16="http://schemas.microsoft.com/office/drawing/2014/main" id="{F05828D7-F7C5-C2CE-3595-B512B0F391B5}"/>
                </a:ext>
              </a:extLst>
            </p:cNvPr>
            <p:cNvSpPr/>
            <p:nvPr/>
          </p:nvSpPr>
          <p:spPr>
            <a:xfrm>
              <a:off x="9252661" y="2349885"/>
              <a:ext cx="2707898" cy="298798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rgbClr val="40B1BD"/>
                  </a:solidFill>
                </a:rPr>
                <a:t>En chefs viktigaste kunskap är SAM samt att veta när, var och hur man söker expertstöd.</a:t>
              </a:r>
              <a:endParaRPr lang="sv-SE" dirty="0">
                <a:solidFill>
                  <a:schemeClr val="bg1"/>
                </a:solidFill>
              </a:endParaRPr>
            </a:p>
          </p:txBody>
        </p:sp>
        <p:sp>
          <p:nvSpPr>
            <p:cNvPr id="7" name="Ellips 6">
              <a:extLst>
                <a:ext uri="{FF2B5EF4-FFF2-40B4-BE49-F238E27FC236}">
                  <a16:creationId xmlns:a16="http://schemas.microsoft.com/office/drawing/2014/main" id="{1F5C56B6-C360-C26B-CBCA-6FF1613B8016}"/>
                </a:ext>
              </a:extLst>
            </p:cNvPr>
            <p:cNvSpPr/>
            <p:nvPr/>
          </p:nvSpPr>
          <p:spPr>
            <a:xfrm>
              <a:off x="10124989" y="1734060"/>
              <a:ext cx="963241" cy="963241"/>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dirty="0"/>
                <a:t>!</a:t>
              </a:r>
            </a:p>
          </p:txBody>
        </p:sp>
      </p:grpSp>
      <p:sp>
        <p:nvSpPr>
          <p:cNvPr id="9" name="textruta 8">
            <a:extLst>
              <a:ext uri="{FF2B5EF4-FFF2-40B4-BE49-F238E27FC236}">
                <a16:creationId xmlns:a16="http://schemas.microsoft.com/office/drawing/2014/main" id="{BA032DCF-8BB1-C480-6571-C27A9444E487}"/>
              </a:ext>
            </a:extLst>
          </p:cNvPr>
          <p:cNvSpPr txBox="1"/>
          <p:nvPr/>
        </p:nvSpPr>
        <p:spPr>
          <a:xfrm>
            <a:off x="1422116" y="5318882"/>
            <a:ext cx="10538443" cy="923330"/>
          </a:xfrm>
          <a:prstGeom prst="rect">
            <a:avLst/>
          </a:prstGeom>
          <a:noFill/>
        </p:spPr>
        <p:txBody>
          <a:bodyPr wrap="square">
            <a:spAutoFit/>
          </a:bodyPr>
          <a:lstStyle/>
          <a:p>
            <a:r>
              <a:rPr lang="sv-SE" b="1" dirty="0">
                <a:solidFill>
                  <a:schemeClr val="accent3"/>
                </a:solidFill>
              </a:rPr>
              <a:t>Kollegiala grupper. </a:t>
            </a:r>
            <a:r>
              <a:rPr lang="sv-SE" dirty="0"/>
              <a:t>Att organisera kollegiala grupper där chefer sinsemellan kan diskutera ärenden. Sådana grupper förs fram i intervjustudier med chefer som ett viktigt forum för stöd och kunskap. Att starta kollegiala chefsgrupper efter utbildning kan också leda till mer hållbar effekt från utbildningen. </a:t>
            </a:r>
          </a:p>
        </p:txBody>
      </p:sp>
      <p:sp>
        <p:nvSpPr>
          <p:cNvPr id="10" name="textruta 9">
            <a:extLst>
              <a:ext uri="{FF2B5EF4-FFF2-40B4-BE49-F238E27FC236}">
                <a16:creationId xmlns:a16="http://schemas.microsoft.com/office/drawing/2014/main" id="{FE0CE45C-BBAB-57E2-BDB6-2AE4AC6269AB}"/>
              </a:ext>
            </a:extLst>
          </p:cNvPr>
          <p:cNvSpPr txBox="1"/>
          <p:nvPr/>
        </p:nvSpPr>
        <p:spPr>
          <a:xfrm rot="16200000">
            <a:off x="277467" y="5452372"/>
            <a:ext cx="1433384" cy="369332"/>
          </a:xfrm>
          <a:prstGeom prst="rect">
            <a:avLst/>
          </a:prstGeom>
          <a:noFill/>
        </p:spPr>
        <p:txBody>
          <a:bodyPr wrap="square" rtlCol="0">
            <a:spAutoFit/>
          </a:bodyPr>
          <a:lstStyle/>
          <a:p>
            <a:r>
              <a:rPr lang="sv-SE" dirty="0">
                <a:solidFill>
                  <a:schemeClr val="accent3"/>
                </a:solidFill>
              </a:rPr>
              <a:t>EXEMPEL</a:t>
            </a:r>
          </a:p>
        </p:txBody>
      </p:sp>
      <p:cxnSp>
        <p:nvCxnSpPr>
          <p:cNvPr id="12" name="Rak koppling 11">
            <a:extLst>
              <a:ext uri="{FF2B5EF4-FFF2-40B4-BE49-F238E27FC236}">
                <a16:creationId xmlns:a16="http://schemas.microsoft.com/office/drawing/2014/main" id="{482F2CB2-8E39-C388-C82C-F198CDFE2104}"/>
              </a:ext>
            </a:extLst>
          </p:cNvPr>
          <p:cNvCxnSpPr/>
          <p:nvPr/>
        </p:nvCxnSpPr>
        <p:spPr>
          <a:xfrm>
            <a:off x="1277681" y="5132058"/>
            <a:ext cx="0" cy="122167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97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 7">
            <a:extLst>
              <a:ext uri="{FF2B5EF4-FFF2-40B4-BE49-F238E27FC236}">
                <a16:creationId xmlns:a16="http://schemas.microsoft.com/office/drawing/2014/main" id="{00A458F1-4D1A-850E-7322-1A9C2B052C2D}"/>
              </a:ext>
            </a:extLst>
          </p:cNvPr>
          <p:cNvSpPr/>
          <p:nvPr/>
        </p:nvSpPr>
        <p:spPr>
          <a:xfrm>
            <a:off x="7676148" y="589499"/>
            <a:ext cx="2602573" cy="260257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t>Viktigt att säkerställa att chefen själv har en arbetsmiljö som möjliggör för hen att ta sitt arbetsmiljö-ansvar</a:t>
            </a:r>
          </a:p>
        </p:txBody>
      </p:sp>
      <p:sp>
        <p:nvSpPr>
          <p:cNvPr id="2" name="Text Placeholder 1">
            <a:extLst>
              <a:ext uri="{FF2B5EF4-FFF2-40B4-BE49-F238E27FC236}">
                <a16:creationId xmlns:a16="http://schemas.microsoft.com/office/drawing/2014/main" id="{55CE3DC9-4AEE-F4ED-DB96-EA7D7E1F7FA7}"/>
              </a:ext>
            </a:extLst>
          </p:cNvPr>
          <p:cNvSpPr>
            <a:spLocks noGrp="1"/>
          </p:cNvSpPr>
          <p:nvPr>
            <p:ph type="body" sz="quarter" idx="13"/>
          </p:nvPr>
        </p:nvSpPr>
        <p:spPr>
          <a:xfrm>
            <a:off x="843380" y="3091044"/>
            <a:ext cx="7987800" cy="3415723"/>
          </a:xfrm>
        </p:spPr>
        <p:txBody>
          <a:bodyPr/>
          <a:lstStyle/>
          <a:p>
            <a:r>
              <a:rPr lang="sv-SE" b="1" dirty="0">
                <a:solidFill>
                  <a:schemeClr val="accent3"/>
                </a:solidFill>
              </a:rPr>
              <a:t>Transformativt ledarskap: </a:t>
            </a:r>
            <a:r>
              <a:rPr lang="sv-SE" dirty="0"/>
              <a:t>Medarbetare som känner sig värderade, förstådda och uppmuntrade av sina ledare tenderar att uppleva högre nivåer av välbefinnande och lägre nivåer av psykisk ohälsa. För verksamheten är det viktigt att skapa förutsättningar för ledare att agera transformerande där ledarträning med fokus både på gynnsamma beteenden och förutsättningar är viktiga delar.</a:t>
            </a:r>
          </a:p>
          <a:p>
            <a:r>
              <a:rPr lang="sv-SE" b="1" dirty="0">
                <a:solidFill>
                  <a:schemeClr val="accent3"/>
                </a:solidFill>
              </a:rPr>
              <a:t>Destruktivt ledarskap (aktivt/passivt): </a:t>
            </a:r>
            <a:r>
              <a:rPr lang="sv-SE" dirty="0"/>
              <a:t>Har en negativ effekt på medarbetares välbefinnande och kan bland annat bero på att chefen saknar kompetens och förmåga, eller att chefen har en arbetssituation som tvingar fram destruktiva beteenden. </a:t>
            </a:r>
          </a:p>
        </p:txBody>
      </p:sp>
      <p:sp>
        <p:nvSpPr>
          <p:cNvPr id="3" name="Title 2">
            <a:extLst>
              <a:ext uri="{FF2B5EF4-FFF2-40B4-BE49-F238E27FC236}">
                <a16:creationId xmlns:a16="http://schemas.microsoft.com/office/drawing/2014/main" id="{5E477306-791F-77E9-13D6-B53821ED8C6B}"/>
              </a:ext>
            </a:extLst>
          </p:cNvPr>
          <p:cNvSpPr>
            <a:spLocks noGrp="1"/>
          </p:cNvSpPr>
          <p:nvPr>
            <p:ph type="title"/>
          </p:nvPr>
        </p:nvSpPr>
        <p:spPr>
          <a:xfrm>
            <a:off x="876580" y="1890786"/>
            <a:ext cx="6943946" cy="649790"/>
          </a:xfrm>
        </p:spPr>
        <p:txBody>
          <a:bodyPr/>
          <a:lstStyle/>
          <a:p>
            <a:r>
              <a:rPr lang="sv-SE" dirty="0"/>
              <a:t>Stöd i att utveckla chefer och chefers förutsättningar</a:t>
            </a:r>
          </a:p>
        </p:txBody>
      </p:sp>
      <p:pic>
        <p:nvPicPr>
          <p:cNvPr id="7" name="Bildobjekt 6" descr="En bild som visar text, klädsel, clipart, illustration&#10;&#10;Automatiskt genererad beskrivning">
            <a:extLst>
              <a:ext uri="{FF2B5EF4-FFF2-40B4-BE49-F238E27FC236}">
                <a16:creationId xmlns:a16="http://schemas.microsoft.com/office/drawing/2014/main" id="{89A90B07-E9B3-6E58-E29E-47A91F3F6FFE}"/>
              </a:ext>
            </a:extLst>
          </p:cNvPr>
          <p:cNvPicPr>
            <a:picLocks noChangeAspect="1"/>
          </p:cNvPicPr>
          <p:nvPr/>
        </p:nvPicPr>
        <p:blipFill>
          <a:blip r:embed="rId3"/>
          <a:stretch>
            <a:fillRect/>
          </a:stretch>
        </p:blipFill>
        <p:spPr>
          <a:xfrm>
            <a:off x="9180095" y="1082067"/>
            <a:ext cx="2819141" cy="5644255"/>
          </a:xfrm>
          <a:prstGeom prst="rect">
            <a:avLst/>
          </a:prstGeom>
        </p:spPr>
      </p:pic>
      <p:sp>
        <p:nvSpPr>
          <p:cNvPr id="9" name="textruta 8">
            <a:extLst>
              <a:ext uri="{FF2B5EF4-FFF2-40B4-BE49-F238E27FC236}">
                <a16:creationId xmlns:a16="http://schemas.microsoft.com/office/drawing/2014/main" id="{4F60D5D7-7BD1-AFDA-438E-1004D5AF8FC0}"/>
              </a:ext>
            </a:extLst>
          </p:cNvPr>
          <p:cNvSpPr txBox="1"/>
          <p:nvPr/>
        </p:nvSpPr>
        <p:spPr>
          <a:xfrm>
            <a:off x="9745579" y="254197"/>
            <a:ext cx="4055739" cy="369332"/>
          </a:xfrm>
          <a:prstGeom prst="rect">
            <a:avLst/>
          </a:prstGeom>
          <a:solidFill>
            <a:schemeClr val="accent3"/>
          </a:solidFill>
        </p:spPr>
        <p:txBody>
          <a:bodyPr wrap="square" rtlCol="0">
            <a:spAutoFit/>
          </a:bodyPr>
          <a:lstStyle/>
          <a:p>
            <a:r>
              <a:rPr lang="sv-SE" b="1" dirty="0">
                <a:solidFill>
                  <a:schemeClr val="bg1"/>
                </a:solidFill>
              </a:rPr>
              <a:t>Organisationsnivå</a:t>
            </a:r>
          </a:p>
        </p:txBody>
      </p:sp>
    </p:spTree>
    <p:extLst>
      <p:ext uri="{BB962C8B-B14F-4D97-AF65-F5344CB8AC3E}">
        <p14:creationId xmlns:p14="http://schemas.microsoft.com/office/powerpoint/2010/main" val="390889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796349-87CC-8426-FEFB-4E7A47F205A6}"/>
              </a:ext>
            </a:extLst>
          </p:cNvPr>
          <p:cNvSpPr>
            <a:spLocks noGrp="1"/>
          </p:cNvSpPr>
          <p:nvPr>
            <p:ph type="body" sz="quarter" idx="13"/>
          </p:nvPr>
        </p:nvSpPr>
        <p:spPr>
          <a:xfrm>
            <a:off x="810178" y="2811146"/>
            <a:ext cx="6146676" cy="3415723"/>
          </a:xfrm>
        </p:spPr>
        <p:txBody>
          <a:bodyPr/>
          <a:lstStyle/>
          <a:p>
            <a:r>
              <a:rPr lang="sv-SE" b="1" dirty="0"/>
              <a:t>Riskbedömning</a:t>
            </a:r>
            <a:r>
              <a:rPr lang="sv-SE" dirty="0"/>
              <a:t> kan ske med stöd av arbetsmiljökartläggning och rapporteringssystem för incidenter och skador, skyddsronder etcetera.</a:t>
            </a:r>
          </a:p>
          <a:p>
            <a:r>
              <a:rPr lang="sv-SE" b="1" dirty="0"/>
              <a:t>Kartläggning, återkoppling, handlingsplan</a:t>
            </a:r>
            <a:r>
              <a:rPr lang="sv-SE" dirty="0"/>
              <a:t>. Deltagande metodik där anställda inkluderas i hela processen i arbetet antingen direkt eller genom representanter, och att de ges inflytande över problemdefinition samt åtgärders innehåll och process.</a:t>
            </a:r>
          </a:p>
          <a:p>
            <a:r>
              <a:rPr lang="sv-SE" dirty="0"/>
              <a:t>Tydligt och kontinuerligt </a:t>
            </a:r>
            <a:r>
              <a:rPr lang="sv-SE" b="1" dirty="0"/>
              <a:t>stöd från högsta ledningen </a:t>
            </a:r>
            <a:r>
              <a:rPr lang="sv-SE" dirty="0"/>
              <a:t>en viktig framgångsfaktor.</a:t>
            </a:r>
          </a:p>
          <a:p>
            <a:endParaRPr lang="sv-SE" dirty="0"/>
          </a:p>
        </p:txBody>
      </p:sp>
      <p:sp>
        <p:nvSpPr>
          <p:cNvPr id="3" name="Title 2">
            <a:extLst>
              <a:ext uri="{FF2B5EF4-FFF2-40B4-BE49-F238E27FC236}">
                <a16:creationId xmlns:a16="http://schemas.microsoft.com/office/drawing/2014/main" id="{F9B06B9F-6461-DB64-7215-F0A0B500C2B3}"/>
              </a:ext>
            </a:extLst>
          </p:cNvPr>
          <p:cNvSpPr>
            <a:spLocks noGrp="1"/>
          </p:cNvSpPr>
          <p:nvPr>
            <p:ph type="title"/>
          </p:nvPr>
        </p:nvSpPr>
        <p:spPr>
          <a:xfrm>
            <a:off x="810178" y="1439711"/>
            <a:ext cx="7974122" cy="649790"/>
          </a:xfrm>
        </p:spPr>
        <p:txBody>
          <a:bodyPr/>
          <a:lstStyle/>
          <a:p>
            <a:r>
              <a:rPr lang="sv-SE" dirty="0"/>
              <a:t>Stöd i implementering av det systematiska arbetsmiljöarbetet</a:t>
            </a:r>
          </a:p>
        </p:txBody>
      </p:sp>
      <p:sp>
        <p:nvSpPr>
          <p:cNvPr id="4" name="textruta 3">
            <a:extLst>
              <a:ext uri="{FF2B5EF4-FFF2-40B4-BE49-F238E27FC236}">
                <a16:creationId xmlns:a16="http://schemas.microsoft.com/office/drawing/2014/main" id="{9FD55B26-870A-1E37-8D45-F47A3B715EE6}"/>
              </a:ext>
            </a:extLst>
          </p:cNvPr>
          <p:cNvSpPr txBox="1"/>
          <p:nvPr/>
        </p:nvSpPr>
        <p:spPr>
          <a:xfrm>
            <a:off x="9745579" y="254197"/>
            <a:ext cx="4055739" cy="369332"/>
          </a:xfrm>
          <a:prstGeom prst="rect">
            <a:avLst/>
          </a:prstGeom>
          <a:solidFill>
            <a:schemeClr val="accent3"/>
          </a:solidFill>
        </p:spPr>
        <p:txBody>
          <a:bodyPr wrap="square" rtlCol="0">
            <a:spAutoFit/>
          </a:bodyPr>
          <a:lstStyle/>
          <a:p>
            <a:r>
              <a:rPr lang="sv-SE" b="1" dirty="0">
                <a:solidFill>
                  <a:schemeClr val="bg1"/>
                </a:solidFill>
              </a:rPr>
              <a:t>Organisationsnivå</a:t>
            </a:r>
          </a:p>
        </p:txBody>
      </p:sp>
      <p:graphicFrame>
        <p:nvGraphicFramePr>
          <p:cNvPr id="6" name="Diagram 5">
            <a:extLst>
              <a:ext uri="{FF2B5EF4-FFF2-40B4-BE49-F238E27FC236}">
                <a16:creationId xmlns:a16="http://schemas.microsoft.com/office/drawing/2014/main" id="{F137C80B-C9AA-DBED-C829-CE05EBF42944}"/>
              </a:ext>
            </a:extLst>
          </p:cNvPr>
          <p:cNvGraphicFramePr/>
          <p:nvPr/>
        </p:nvGraphicFramePr>
        <p:xfrm>
          <a:off x="5066270" y="1692876"/>
          <a:ext cx="8975637" cy="4793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9090797"/>
      </p:ext>
    </p:extLst>
  </p:cSld>
  <p:clrMapOvr>
    <a:masterClrMapping/>
  </p:clrMapOvr>
</p:sld>
</file>

<file path=ppt/theme/theme1.xml><?xml version="1.0" encoding="utf-8"?>
<a:theme xmlns:a="http://schemas.openxmlformats.org/drawingml/2006/main" name="Start slut neutral">
  <a:themeElements>
    <a:clrScheme name="MYNAK">
      <a:dk1>
        <a:srgbClr val="000000"/>
      </a:dk1>
      <a:lt1>
        <a:srgbClr val="FFFFFF"/>
      </a:lt1>
      <a:dk2>
        <a:srgbClr val="44546A"/>
      </a:dk2>
      <a:lt2>
        <a:srgbClr val="E7E6E6"/>
      </a:lt2>
      <a:accent1>
        <a:srgbClr val="C1185B"/>
      </a:accent1>
      <a:accent2>
        <a:srgbClr val="FF9800"/>
      </a:accent2>
      <a:accent3>
        <a:srgbClr val="0096A7"/>
      </a:accent3>
      <a:accent4>
        <a:srgbClr val="F8BBD0"/>
      </a:accent4>
      <a:accent5>
        <a:srgbClr val="FFE0B2"/>
      </a:accent5>
      <a:accent6>
        <a:srgbClr val="B2EBF2"/>
      </a:accent6>
      <a:hlink>
        <a:srgbClr val="0097A7"/>
      </a:hlink>
      <a:folHlink>
        <a:srgbClr val="0060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mtClean="0"/>
        </a:defPPr>
      </a:lstStyle>
    </a:txDef>
  </a:objectDefaults>
  <a:extraClrSchemeLst/>
  <a:extLst>
    <a:ext uri="{05A4C25C-085E-4340-85A3-A5531E510DB2}">
      <thm15:themeFamily xmlns:thm15="http://schemas.microsoft.com/office/thememl/2012/main" name="Allmän" id="{A7284FB6-3C4B-4BEB-B43B-D2F0483AD2CA}" vid="{11287954-ACBE-4AC6-A15E-381BC8C03395}"/>
    </a:ext>
  </a:extLst>
</a:theme>
</file>

<file path=ppt/theme/theme2.xml><?xml version="1.0" encoding="utf-8"?>
<a:theme xmlns:a="http://schemas.openxmlformats.org/drawingml/2006/main" name="Layout text">
  <a:themeElements>
    <a:clrScheme name="MYNAK">
      <a:dk1>
        <a:srgbClr val="000000"/>
      </a:dk1>
      <a:lt1>
        <a:srgbClr val="FFFFFF"/>
      </a:lt1>
      <a:dk2>
        <a:srgbClr val="44546A"/>
      </a:dk2>
      <a:lt2>
        <a:srgbClr val="E7E6E6"/>
      </a:lt2>
      <a:accent1>
        <a:srgbClr val="C1185B"/>
      </a:accent1>
      <a:accent2>
        <a:srgbClr val="FF9800"/>
      </a:accent2>
      <a:accent3>
        <a:srgbClr val="0096A7"/>
      </a:accent3>
      <a:accent4>
        <a:srgbClr val="F8BBD0"/>
      </a:accent4>
      <a:accent5>
        <a:srgbClr val="FFE0B2"/>
      </a:accent5>
      <a:accent6>
        <a:srgbClr val="B2EBF2"/>
      </a:accent6>
      <a:hlink>
        <a:srgbClr val="0097A7"/>
      </a:hlink>
      <a:folHlink>
        <a:srgbClr val="0060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män" id="{A7284FB6-3C4B-4BEB-B43B-D2F0483AD2CA}" vid="{89AA3325-9E82-43A3-9AC0-C70613E3C9A8}"/>
    </a:ext>
  </a:extLst>
</a:theme>
</file>

<file path=ppt/theme/theme3.xml><?xml version="1.0" encoding="utf-8"?>
<a:theme xmlns:a="http://schemas.openxmlformats.org/drawingml/2006/main" name="Layout med bilder">
  <a:themeElements>
    <a:clrScheme name="MYNAK">
      <a:dk1>
        <a:srgbClr val="000000"/>
      </a:dk1>
      <a:lt1>
        <a:srgbClr val="FFFFFF"/>
      </a:lt1>
      <a:dk2>
        <a:srgbClr val="44546A"/>
      </a:dk2>
      <a:lt2>
        <a:srgbClr val="E7E6E6"/>
      </a:lt2>
      <a:accent1>
        <a:srgbClr val="C1185B"/>
      </a:accent1>
      <a:accent2>
        <a:srgbClr val="FF9800"/>
      </a:accent2>
      <a:accent3>
        <a:srgbClr val="0096A7"/>
      </a:accent3>
      <a:accent4>
        <a:srgbClr val="F8BBD0"/>
      </a:accent4>
      <a:accent5>
        <a:srgbClr val="FFE0B2"/>
      </a:accent5>
      <a:accent6>
        <a:srgbClr val="B2EBF2"/>
      </a:accent6>
      <a:hlink>
        <a:srgbClr val="0097A7"/>
      </a:hlink>
      <a:folHlink>
        <a:srgbClr val="0060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män" id="{A7284FB6-3C4B-4BEB-B43B-D2F0483AD2CA}" vid="{08B0F765-0B62-415C-B619-FDB4A0A4DCB7}"/>
    </a:ext>
  </a:extLst>
</a:theme>
</file>

<file path=ppt/theme/theme4.xml><?xml version="1.0" encoding="utf-8"?>
<a:theme xmlns:a="http://schemas.openxmlformats.org/drawingml/2006/main" name="Layout kapitel mellantexter">
  <a:themeElements>
    <a:clrScheme name="MYNAK">
      <a:dk1>
        <a:srgbClr val="000000"/>
      </a:dk1>
      <a:lt1>
        <a:srgbClr val="FFFFFF"/>
      </a:lt1>
      <a:dk2>
        <a:srgbClr val="44546A"/>
      </a:dk2>
      <a:lt2>
        <a:srgbClr val="E7E6E6"/>
      </a:lt2>
      <a:accent1>
        <a:srgbClr val="C1185B"/>
      </a:accent1>
      <a:accent2>
        <a:srgbClr val="FF9800"/>
      </a:accent2>
      <a:accent3>
        <a:srgbClr val="0096A7"/>
      </a:accent3>
      <a:accent4>
        <a:srgbClr val="F8BBD0"/>
      </a:accent4>
      <a:accent5>
        <a:srgbClr val="FFE0B2"/>
      </a:accent5>
      <a:accent6>
        <a:srgbClr val="B2EBF2"/>
      </a:accent6>
      <a:hlink>
        <a:srgbClr val="0097A7"/>
      </a:hlink>
      <a:folHlink>
        <a:srgbClr val="0060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män" id="{A7284FB6-3C4B-4BEB-B43B-D2F0483AD2CA}" vid="{489C2FB9-AFE6-47C1-947F-A80779111411}"/>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99f8dd-d469-448f-9b7c-403de3633ab2" xsi:nil="true"/>
    <lcf76f155ced4ddcb4097134ff3c332f xmlns="6c30d0e0-3643-45d1-895f-4720b5d1fc36">
      <Terms xmlns="http://schemas.microsoft.com/office/infopath/2007/PartnerControls"/>
    </lcf76f155ced4ddcb4097134ff3c332f>
    <Projektnummer xmlns="6c30d0e0-3643-45d1-895f-4720b5d1fc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983F26BA58A44419E02A5B616B93AD7" ma:contentTypeVersion="16" ma:contentTypeDescription="Skapa ett nytt dokument." ma:contentTypeScope="" ma:versionID="a78141c2a759911ff7289d7bcef80e62">
  <xsd:schema xmlns:xsd="http://www.w3.org/2001/XMLSchema" xmlns:xs="http://www.w3.org/2001/XMLSchema" xmlns:p="http://schemas.microsoft.com/office/2006/metadata/properties" xmlns:ns2="6c30d0e0-3643-45d1-895f-4720b5d1fc36" xmlns:ns3="cc99f8dd-d469-448f-9b7c-403de3633ab2" targetNamespace="http://schemas.microsoft.com/office/2006/metadata/properties" ma:root="true" ma:fieldsID="891e9a409ebfa8aecf24b9a854d7c878" ns2:_="" ns3:_="">
    <xsd:import namespace="6c30d0e0-3643-45d1-895f-4720b5d1fc36"/>
    <xsd:import namespace="cc99f8dd-d469-448f-9b7c-403de3633a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Projektnumme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0d0e0-3643-45d1-895f-4720b5d1f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8d8f4052-171c-41dc-9313-fa420e7c946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rojektnummer" ma:index="21" nillable="true" ma:displayName="Projektnummer" ma:format="Dropdown" ma:internalName="Projektnummer">
      <xsd:simpleType>
        <xsd:restriction base="dms:Text">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99f8dd-d469-448f-9b7c-403de3633ab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6" nillable="true" ma:displayName="Taxonomy Catch All Column" ma:hidden="true" ma:list="{642c8e18-8499-4038-bd0f-aef06afc3ad4}" ma:internalName="TaxCatchAll" ma:showField="CatchAllData" ma:web="cc99f8dd-d469-448f-9b7c-403de3633a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E7A534-59D6-4065-ABCC-8220701443BD}">
  <ds:schemaRefs>
    <ds:schemaRef ds:uri="http://www.w3.org/XML/1998/namespace"/>
    <ds:schemaRef ds:uri="http://purl.org/dc/dcmitype/"/>
    <ds:schemaRef ds:uri="http://purl.org/dc/terms/"/>
    <ds:schemaRef ds:uri="608fd866-41cc-4686-aeca-490547f2832c"/>
    <ds:schemaRef ds:uri="http://purl.org/dc/elements/1.1/"/>
    <ds:schemaRef ds:uri="http://schemas.microsoft.com/office/2006/metadata/properties"/>
    <ds:schemaRef ds:uri="47c993fb-4e8f-4acf-ad28-77b2930c2ced"/>
    <ds:schemaRef ds:uri="http://schemas.microsoft.com/office/2006/documentManagement/types"/>
    <ds:schemaRef ds:uri="http://schemas.microsoft.com/office/infopath/2007/PartnerControls"/>
    <ds:schemaRef ds:uri="http://schemas.openxmlformats.org/package/2006/metadata/core-properties"/>
    <ds:schemaRef ds:uri="c3ba7ccd-c0e9-41fa-95e1-c3118eb8b47e"/>
    <ds:schemaRef ds:uri="7c1a0baa-9430-4436-87be-0e10b6477d97"/>
    <ds:schemaRef ds:uri="cc99f8dd-d469-448f-9b7c-403de3633ab2"/>
    <ds:schemaRef ds:uri="6c30d0e0-3643-45d1-895f-4720b5d1fc36"/>
  </ds:schemaRefs>
</ds:datastoreItem>
</file>

<file path=customXml/itemProps2.xml><?xml version="1.0" encoding="utf-8"?>
<ds:datastoreItem xmlns:ds="http://schemas.openxmlformats.org/officeDocument/2006/customXml" ds:itemID="{904422E3-3BA2-4731-AF88-5E4A2ED58C9E}">
  <ds:schemaRefs>
    <ds:schemaRef ds:uri="http://schemas.microsoft.com/sharepoint/v3/contenttype/forms"/>
  </ds:schemaRefs>
</ds:datastoreItem>
</file>

<file path=customXml/itemProps3.xml><?xml version="1.0" encoding="utf-8"?>
<ds:datastoreItem xmlns:ds="http://schemas.openxmlformats.org/officeDocument/2006/customXml" ds:itemID="{44A3BCC2-8F98-45E0-B092-AC4F2B179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0d0e0-3643-45d1-895f-4720b5d1fc36"/>
    <ds:schemaRef ds:uri="cc99f8dd-d469-448f-9b7c-403de363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Allmän svensk</Template>
  <TotalTime>12415</TotalTime>
  <Words>1362</Words>
  <Application>Microsoft Office PowerPoint</Application>
  <PresentationFormat>Bredbild</PresentationFormat>
  <Paragraphs>118</Paragraphs>
  <Slides>16</Slides>
  <Notes>15</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16</vt:i4>
      </vt:variant>
    </vt:vector>
  </HeadingPairs>
  <TitlesOfParts>
    <vt:vector size="23" baseType="lpstr">
      <vt:lpstr>Arial</vt:lpstr>
      <vt:lpstr>Calibri</vt:lpstr>
      <vt:lpstr>Roboto</vt:lpstr>
      <vt:lpstr>Start slut neutral</vt:lpstr>
      <vt:lpstr>Layout text</vt:lpstr>
      <vt:lpstr>Layout med bilder</vt:lpstr>
      <vt:lpstr>Layout kapitel mellantexter</vt:lpstr>
      <vt:lpstr>PowerPoint-presentation</vt:lpstr>
      <vt:lpstr>Varför riktlinjer om psykisk hälsa?</vt:lpstr>
      <vt:lpstr>Definition av psykisk hälsa i riktlinjerna Baseras på modell framtagen av SKR, Socialstyrelsen och Folkhälsomyndigheten2</vt:lpstr>
      <vt:lpstr>Ur innehållet</vt:lpstr>
      <vt:lpstr>Vad är nytt/uppdaterat sedan första versionen?</vt:lpstr>
      <vt:lpstr>PowerPoint-presentation</vt:lpstr>
      <vt:lpstr>Stöd i utbildningsinsatser om relationen mellan arbetsförhållanden och psykisk ohälsa</vt:lpstr>
      <vt:lpstr>Stöd i att utveckla chefer och chefers förutsättningar</vt:lpstr>
      <vt:lpstr>Stöd i implementering av det systematiska arbetsmiljöarbetet</vt:lpstr>
      <vt:lpstr>Åtgärder för att förbättra den organisatoriska och sociala arbetsmiljön</vt:lpstr>
      <vt:lpstr>Tidig upptäckt och förebyggande av psykiska besvär - medarbetare</vt:lpstr>
      <vt:lpstr>Utredning av arbetsförmåga</vt:lpstr>
      <vt:lpstr>Ladda ner riktlinjerna</vt:lpstr>
      <vt:lpstr>Implementering av riktlinjerna i verksamheten</vt:lpstr>
      <vt:lpstr>Förslag till implementering steg-för-steg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Kristin Nylander</dc:creator>
  <cp:lastModifiedBy>Liv Nilsson</cp:lastModifiedBy>
  <cp:revision>32</cp:revision>
  <dcterms:created xsi:type="dcterms:W3CDTF">2023-11-13T11:48:39Z</dcterms:created>
  <dcterms:modified xsi:type="dcterms:W3CDTF">2025-07-04T13:26:54Z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0x0101000983F26BA58A44419E02A5B616B93AD7</vt:lpwstr>
  </property>
</Properties>
</file>