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  <p:sldMasterId id="2147483656" r:id="rId6"/>
    <p:sldMasterId id="2147483671" r:id="rId7"/>
  </p:sldMasterIdLst>
  <p:notesMasterIdLst>
    <p:notesMasterId r:id="rId34"/>
  </p:notesMasterIdLst>
  <p:handoutMasterIdLst>
    <p:handoutMasterId r:id="rId35"/>
  </p:handoutMasterIdLst>
  <p:sldIdLst>
    <p:sldId id="331" r:id="rId8"/>
    <p:sldId id="332" r:id="rId9"/>
    <p:sldId id="333" r:id="rId10"/>
    <p:sldId id="284" r:id="rId11"/>
    <p:sldId id="314" r:id="rId12"/>
    <p:sldId id="327" r:id="rId13"/>
    <p:sldId id="326" r:id="rId14"/>
    <p:sldId id="315" r:id="rId15"/>
    <p:sldId id="347" r:id="rId16"/>
    <p:sldId id="334" r:id="rId17"/>
    <p:sldId id="335" r:id="rId18"/>
    <p:sldId id="336" r:id="rId19"/>
    <p:sldId id="348" r:id="rId20"/>
    <p:sldId id="338" r:id="rId21"/>
    <p:sldId id="328" r:id="rId22"/>
    <p:sldId id="349" r:id="rId23"/>
    <p:sldId id="342" r:id="rId24"/>
    <p:sldId id="316" r:id="rId25"/>
    <p:sldId id="343" r:id="rId26"/>
    <p:sldId id="344" r:id="rId27"/>
    <p:sldId id="345" r:id="rId28"/>
    <p:sldId id="346" r:id="rId29"/>
    <p:sldId id="321" r:id="rId30"/>
    <p:sldId id="350" r:id="rId31"/>
    <p:sldId id="322" r:id="rId32"/>
    <p:sldId id="329" r:id="rId3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508B0A-8EB9-54B5-BC92-D7A83C3AA862}" name="Liv Nilsson" initials="LN" userId="S::nilli@mynak.se::a84692af-3182-4dce-b025-e2304d0075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EDD"/>
    <a:srgbClr val="E0F7FA"/>
    <a:srgbClr val="99D5DA"/>
    <a:srgbClr val="CCEAEC"/>
    <a:srgbClr val="F2F2F2"/>
    <a:srgbClr val="077980"/>
    <a:srgbClr val="0097A1"/>
    <a:srgbClr val="0097A7"/>
    <a:srgbClr val="D15284"/>
    <a:srgbClr val="FFF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97385-D686-4915-A0A7-7FFF2DBC2637}" v="1" dt="2024-10-14T08:16:39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7" autoAdjust="0"/>
    <p:restoredTop sz="88449" autoAdjust="0"/>
  </p:normalViewPr>
  <p:slideViewPr>
    <p:cSldViewPr snapToGrid="0" snapToObjects="1">
      <p:cViewPr varScale="1">
        <p:scale>
          <a:sx n="117" d="100"/>
          <a:sy n="117" d="100"/>
        </p:scale>
        <p:origin x="120" y="230"/>
      </p:cViewPr>
      <p:guideLst/>
    </p:cSldViewPr>
  </p:slideViewPr>
  <p:outlineViewPr>
    <p:cViewPr>
      <p:scale>
        <a:sx n="33" d="100"/>
        <a:sy n="33" d="100"/>
      </p:scale>
      <p:origin x="0" y="-30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52" d="100"/>
          <a:sy n="152" d="100"/>
        </p:scale>
        <p:origin x="40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 Nilsson" userId="a84692af-3182-4dce-b025-e2304d007504" providerId="ADAL" clId="{514E73F9-E4B2-4B35-885C-C9316429B3A6}"/>
    <pc:docChg chg="undo custSel addSld delSld modSld sldOrd">
      <pc:chgData name="Liv Nilsson" userId="a84692af-3182-4dce-b025-e2304d007504" providerId="ADAL" clId="{514E73F9-E4B2-4B35-885C-C9316429B3A6}" dt="2024-09-25T09:07:40.516" v="7797" actId="20577"/>
      <pc:docMkLst>
        <pc:docMk/>
      </pc:docMkLst>
      <pc:sldChg chg="modSp mod">
        <pc:chgData name="Liv Nilsson" userId="a84692af-3182-4dce-b025-e2304d007504" providerId="ADAL" clId="{514E73F9-E4B2-4B35-885C-C9316429B3A6}" dt="2024-09-25T07:54:02.123" v="6573" actId="20577"/>
        <pc:sldMkLst>
          <pc:docMk/>
          <pc:sldMk cId="2439122233" sldId="284"/>
        </pc:sldMkLst>
        <pc:spChg chg="mod">
          <ac:chgData name="Liv Nilsson" userId="a84692af-3182-4dce-b025-e2304d007504" providerId="ADAL" clId="{514E73F9-E4B2-4B35-885C-C9316429B3A6}" dt="2024-09-25T07:54:02.123" v="6573" actId="20577"/>
          <ac:spMkLst>
            <pc:docMk/>
            <pc:sldMk cId="2439122233" sldId="284"/>
            <ac:spMk id="5" creationId="{29CAC426-D95E-8048-8725-B2BE003DE440}"/>
          </ac:spMkLst>
        </pc:spChg>
        <pc:spChg chg="mod">
          <ac:chgData name="Liv Nilsson" userId="a84692af-3182-4dce-b025-e2304d007504" providerId="ADAL" clId="{514E73F9-E4B2-4B35-885C-C9316429B3A6}" dt="2024-09-24T11:05:28.365" v="151" actId="20577"/>
          <ac:spMkLst>
            <pc:docMk/>
            <pc:sldMk cId="2439122233" sldId="284"/>
            <ac:spMk id="6" creationId="{A2B1840C-629A-9343-9461-615310D5559C}"/>
          </ac:spMkLst>
        </pc:spChg>
      </pc:sldChg>
      <pc:sldChg chg="modSp mod">
        <pc:chgData name="Liv Nilsson" userId="a84692af-3182-4dce-b025-e2304d007504" providerId="ADAL" clId="{514E73F9-E4B2-4B35-885C-C9316429B3A6}" dt="2024-09-25T07:55:31.558" v="6595" actId="20577"/>
        <pc:sldMkLst>
          <pc:docMk/>
          <pc:sldMk cId="3398163957" sldId="314"/>
        </pc:sldMkLst>
        <pc:spChg chg="mod">
          <ac:chgData name="Liv Nilsson" userId="a84692af-3182-4dce-b025-e2304d007504" providerId="ADAL" clId="{514E73F9-E4B2-4B35-885C-C9316429B3A6}" dt="2024-09-25T07:55:31.558" v="6595" actId="20577"/>
          <ac:spMkLst>
            <pc:docMk/>
            <pc:sldMk cId="3398163957" sldId="314"/>
            <ac:spMk id="6" creationId="{A2B1840C-629A-9343-9461-615310D5559C}"/>
          </ac:spMkLst>
        </pc:spChg>
      </pc:sldChg>
      <pc:sldChg chg="delSp modSp mod">
        <pc:chgData name="Liv Nilsson" userId="a84692af-3182-4dce-b025-e2304d007504" providerId="ADAL" clId="{514E73F9-E4B2-4B35-885C-C9316429B3A6}" dt="2024-09-24T11:22:55.988" v="1192" actId="1076"/>
        <pc:sldMkLst>
          <pc:docMk/>
          <pc:sldMk cId="1855843672" sldId="315"/>
        </pc:sldMkLst>
        <pc:spChg chg="del mod">
          <ac:chgData name="Liv Nilsson" userId="a84692af-3182-4dce-b025-e2304d007504" providerId="ADAL" clId="{514E73F9-E4B2-4B35-885C-C9316429B3A6}" dt="2024-09-24T11:22:51.297" v="1191" actId="21"/>
          <ac:spMkLst>
            <pc:docMk/>
            <pc:sldMk cId="1855843672" sldId="315"/>
            <ac:spMk id="7" creationId="{1D2D4374-4CA1-A878-257B-A92930E8A154}"/>
          </ac:spMkLst>
        </pc:spChg>
        <pc:picChg chg="mod">
          <ac:chgData name="Liv Nilsson" userId="a84692af-3182-4dce-b025-e2304d007504" providerId="ADAL" clId="{514E73F9-E4B2-4B35-885C-C9316429B3A6}" dt="2024-09-24T11:22:55.988" v="1192" actId="1076"/>
          <ac:picMkLst>
            <pc:docMk/>
            <pc:sldMk cId="1855843672" sldId="315"/>
            <ac:picMk id="6" creationId="{8A19E862-56E7-3579-D537-29CC0E916F55}"/>
          </ac:picMkLst>
        </pc:picChg>
      </pc:sldChg>
      <pc:sldChg chg="modSp mod">
        <pc:chgData name="Liv Nilsson" userId="a84692af-3182-4dce-b025-e2304d007504" providerId="ADAL" clId="{514E73F9-E4B2-4B35-885C-C9316429B3A6}" dt="2024-09-25T08:53:34.235" v="6993" actId="14100"/>
        <pc:sldMkLst>
          <pc:docMk/>
          <pc:sldMk cId="4007411197" sldId="316"/>
        </pc:sldMkLst>
        <pc:spChg chg="mod">
          <ac:chgData name="Liv Nilsson" userId="a84692af-3182-4dce-b025-e2304d007504" providerId="ADAL" clId="{514E73F9-E4B2-4B35-885C-C9316429B3A6}" dt="2024-09-24T12:40:37.894" v="2858" actId="207"/>
          <ac:spMkLst>
            <pc:docMk/>
            <pc:sldMk cId="4007411197" sldId="316"/>
            <ac:spMk id="2" creationId="{09D5FD30-68B7-9565-E3C0-35745C79493E}"/>
          </ac:spMkLst>
        </pc:spChg>
        <pc:spChg chg="mod">
          <ac:chgData name="Liv Nilsson" userId="a84692af-3182-4dce-b025-e2304d007504" providerId="ADAL" clId="{514E73F9-E4B2-4B35-885C-C9316429B3A6}" dt="2024-09-25T08:53:34.235" v="6993" actId="14100"/>
          <ac:spMkLst>
            <pc:docMk/>
            <pc:sldMk cId="4007411197" sldId="316"/>
            <ac:spMk id="3" creationId="{57E9B08A-4A2B-7267-1C35-9C8683D9A8CB}"/>
          </ac:spMkLst>
        </pc:spChg>
        <pc:spChg chg="mod">
          <ac:chgData name="Liv Nilsson" userId="a84692af-3182-4dce-b025-e2304d007504" providerId="ADAL" clId="{514E73F9-E4B2-4B35-885C-C9316429B3A6}" dt="2024-09-24T12:41:55.766" v="2866" actId="207"/>
          <ac:spMkLst>
            <pc:docMk/>
            <pc:sldMk cId="4007411197" sldId="316"/>
            <ac:spMk id="10" creationId="{22C9333D-BD8D-C500-2C8C-E3B9266B496A}"/>
          </ac:spMkLst>
        </pc:spChg>
        <pc:spChg chg="mod">
          <ac:chgData name="Liv Nilsson" userId="a84692af-3182-4dce-b025-e2304d007504" providerId="ADAL" clId="{514E73F9-E4B2-4B35-885C-C9316429B3A6}" dt="2024-09-24T12:41:58.920" v="2867" actId="207"/>
          <ac:spMkLst>
            <pc:docMk/>
            <pc:sldMk cId="4007411197" sldId="316"/>
            <ac:spMk id="11" creationId="{8B56E7FD-C7E6-4240-96E5-BD79AB9DB120}"/>
          </ac:spMkLst>
        </pc:spChg>
      </pc:sldChg>
      <pc:sldChg chg="addSp delSp modSp mod">
        <pc:chgData name="Liv Nilsson" userId="a84692af-3182-4dce-b025-e2304d007504" providerId="ADAL" clId="{514E73F9-E4B2-4B35-885C-C9316429B3A6}" dt="2024-09-25T09:05:47.166" v="7687" actId="20577"/>
        <pc:sldMkLst>
          <pc:docMk/>
          <pc:sldMk cId="205581147" sldId="321"/>
        </pc:sldMkLst>
        <pc:spChg chg="mod">
          <ac:chgData name="Liv Nilsson" userId="a84692af-3182-4dce-b025-e2304d007504" providerId="ADAL" clId="{514E73F9-E4B2-4B35-885C-C9316429B3A6}" dt="2024-09-25T09:05:47.166" v="7687" actId="20577"/>
          <ac:spMkLst>
            <pc:docMk/>
            <pc:sldMk cId="205581147" sldId="321"/>
            <ac:spMk id="2" creationId="{18F5D931-1B94-5F6E-99CE-1A55567EA848}"/>
          </ac:spMkLst>
        </pc:spChg>
        <pc:spChg chg="mod">
          <ac:chgData name="Liv Nilsson" userId="a84692af-3182-4dce-b025-e2304d007504" providerId="ADAL" clId="{514E73F9-E4B2-4B35-885C-C9316429B3A6}" dt="2024-09-25T09:04:25.847" v="7500" actId="20577"/>
          <ac:spMkLst>
            <pc:docMk/>
            <pc:sldMk cId="205581147" sldId="321"/>
            <ac:spMk id="3" creationId="{DCF704DF-ED24-D35E-7384-2106892EAE51}"/>
          </ac:spMkLst>
        </pc:spChg>
        <pc:spChg chg="add del mod">
          <ac:chgData name="Liv Nilsson" userId="a84692af-3182-4dce-b025-e2304d007504" providerId="ADAL" clId="{514E73F9-E4B2-4B35-885C-C9316429B3A6}" dt="2024-09-24T13:05:27.101" v="4269" actId="478"/>
          <ac:spMkLst>
            <pc:docMk/>
            <pc:sldMk cId="205581147" sldId="321"/>
            <ac:spMk id="4" creationId="{232C3D63-A0B5-7864-369D-5A62C0D1B058}"/>
          </ac:spMkLst>
        </pc:spChg>
        <pc:spChg chg="add del mod">
          <ac:chgData name="Liv Nilsson" userId="a84692af-3182-4dce-b025-e2304d007504" providerId="ADAL" clId="{514E73F9-E4B2-4B35-885C-C9316429B3A6}" dt="2024-09-25T08:58:51.715" v="7140" actId="21"/>
          <ac:spMkLst>
            <pc:docMk/>
            <pc:sldMk cId="205581147" sldId="321"/>
            <ac:spMk id="6" creationId="{836D6025-304C-2B79-FDBD-7A6B8FC1CB44}"/>
          </ac:spMkLst>
        </pc:spChg>
        <pc:spChg chg="mod">
          <ac:chgData name="Liv Nilsson" userId="a84692af-3182-4dce-b025-e2304d007504" providerId="ADAL" clId="{514E73F9-E4B2-4B35-885C-C9316429B3A6}" dt="2024-09-24T13:39:07.444" v="6516" actId="14100"/>
          <ac:spMkLst>
            <pc:docMk/>
            <pc:sldMk cId="205581147" sldId="321"/>
            <ac:spMk id="7" creationId="{A3204CFA-F44A-21DE-AAED-CDDA78591251}"/>
          </ac:spMkLst>
        </pc:spChg>
        <pc:spChg chg="add mod">
          <ac:chgData name="Liv Nilsson" userId="a84692af-3182-4dce-b025-e2304d007504" providerId="ADAL" clId="{514E73F9-E4B2-4B35-885C-C9316429B3A6}" dt="2024-09-25T09:05:10.372" v="7634" actId="20577"/>
          <ac:spMkLst>
            <pc:docMk/>
            <pc:sldMk cId="205581147" sldId="321"/>
            <ac:spMk id="9" creationId="{E6503D15-315C-6A91-57AF-08461BF051F1}"/>
          </ac:spMkLst>
        </pc:spChg>
        <pc:picChg chg="mod">
          <ac:chgData name="Liv Nilsson" userId="a84692af-3182-4dce-b025-e2304d007504" providerId="ADAL" clId="{514E73F9-E4B2-4B35-885C-C9316429B3A6}" dt="2024-09-25T08:58:57.301" v="7141" actId="14100"/>
          <ac:picMkLst>
            <pc:docMk/>
            <pc:sldMk cId="205581147" sldId="321"/>
            <ac:picMk id="5" creationId="{E275E2F7-184E-726F-04AC-66D6271ADC64}"/>
          </ac:picMkLst>
        </pc:picChg>
      </pc:sldChg>
      <pc:sldChg chg="addSp delSp modSp mod">
        <pc:chgData name="Liv Nilsson" userId="a84692af-3182-4dce-b025-e2304d007504" providerId="ADAL" clId="{514E73F9-E4B2-4B35-885C-C9316429B3A6}" dt="2024-09-25T09:07:40.516" v="7797" actId="20577"/>
        <pc:sldMkLst>
          <pc:docMk/>
          <pc:sldMk cId="3335588691" sldId="322"/>
        </pc:sldMkLst>
        <pc:spChg chg="mod">
          <ac:chgData name="Liv Nilsson" userId="a84692af-3182-4dce-b025-e2304d007504" providerId="ADAL" clId="{514E73F9-E4B2-4B35-885C-C9316429B3A6}" dt="2024-09-25T09:07:40.516" v="7797" actId="20577"/>
          <ac:spMkLst>
            <pc:docMk/>
            <pc:sldMk cId="3335588691" sldId="322"/>
            <ac:spMk id="3" creationId="{7CD1CC95-BE7A-8279-C3A5-CC64797234C1}"/>
          </ac:spMkLst>
        </pc:spChg>
        <pc:spChg chg="mod">
          <ac:chgData name="Liv Nilsson" userId="a84692af-3182-4dce-b025-e2304d007504" providerId="ADAL" clId="{514E73F9-E4B2-4B35-885C-C9316429B3A6}" dt="2024-09-24T13:19:06.069" v="4616" actId="14100"/>
          <ac:spMkLst>
            <pc:docMk/>
            <pc:sldMk cId="3335588691" sldId="322"/>
            <ac:spMk id="4" creationId="{6B2DD1FB-89EB-48E2-128C-C422D9610140}"/>
          </ac:spMkLst>
        </pc:spChg>
        <pc:spChg chg="add del mod">
          <ac:chgData name="Liv Nilsson" userId="a84692af-3182-4dce-b025-e2304d007504" providerId="ADAL" clId="{514E73F9-E4B2-4B35-885C-C9316429B3A6}" dt="2024-09-24T11:40:17.388" v="1361" actId="21"/>
          <ac:spMkLst>
            <pc:docMk/>
            <pc:sldMk cId="3335588691" sldId="322"/>
            <ac:spMk id="7" creationId="{22F0339F-4555-51ED-3CF7-E5D337557EEA}"/>
          </ac:spMkLst>
        </pc:spChg>
        <pc:spChg chg="add del mod">
          <ac:chgData name="Liv Nilsson" userId="a84692af-3182-4dce-b025-e2304d007504" providerId="ADAL" clId="{514E73F9-E4B2-4B35-885C-C9316429B3A6}" dt="2024-09-24T13:18:45.199" v="4610" actId="478"/>
          <ac:spMkLst>
            <pc:docMk/>
            <pc:sldMk cId="3335588691" sldId="322"/>
            <ac:spMk id="9" creationId="{94F26961-21B3-9422-7AD9-821296A6B0F5}"/>
          </ac:spMkLst>
        </pc:spChg>
        <pc:picChg chg="add del mod">
          <ac:chgData name="Liv Nilsson" userId="a84692af-3182-4dce-b025-e2304d007504" providerId="ADAL" clId="{514E73F9-E4B2-4B35-885C-C9316429B3A6}" dt="2024-09-24T11:40:26.095" v="1363" actId="478"/>
          <ac:picMkLst>
            <pc:docMk/>
            <pc:sldMk cId="3335588691" sldId="322"/>
            <ac:picMk id="6" creationId="{4EAACD60-18F4-A35A-128B-34644CC8389A}"/>
          </ac:picMkLst>
        </pc:picChg>
        <pc:picChg chg="add mod">
          <ac:chgData name="Liv Nilsson" userId="a84692af-3182-4dce-b025-e2304d007504" providerId="ADAL" clId="{514E73F9-E4B2-4B35-885C-C9316429B3A6}" dt="2024-09-24T13:18:55.837" v="4613" actId="1076"/>
          <ac:picMkLst>
            <pc:docMk/>
            <pc:sldMk cId="3335588691" sldId="322"/>
            <ac:picMk id="11" creationId="{6164692F-68A7-5D17-FA6A-FE69C58A808A}"/>
          </ac:picMkLst>
        </pc:picChg>
      </pc:sldChg>
      <pc:sldChg chg="modSp mod">
        <pc:chgData name="Liv Nilsson" userId="a84692af-3182-4dce-b025-e2304d007504" providerId="ADAL" clId="{514E73F9-E4B2-4B35-885C-C9316429B3A6}" dt="2024-09-25T07:56:38.568" v="6596" actId="20577"/>
        <pc:sldMkLst>
          <pc:docMk/>
          <pc:sldMk cId="1007904676" sldId="326"/>
        </pc:sldMkLst>
        <pc:spChg chg="mod">
          <ac:chgData name="Liv Nilsson" userId="a84692af-3182-4dce-b025-e2304d007504" providerId="ADAL" clId="{514E73F9-E4B2-4B35-885C-C9316429B3A6}" dt="2024-09-25T07:56:38.568" v="6596" actId="20577"/>
          <ac:spMkLst>
            <pc:docMk/>
            <pc:sldMk cId="1007904676" sldId="326"/>
            <ac:spMk id="5" creationId="{5CC5F9C7-55AB-17BE-981C-8461A4E2C28D}"/>
          </ac:spMkLst>
        </pc:spChg>
        <pc:spChg chg="mod">
          <ac:chgData name="Liv Nilsson" userId="a84692af-3182-4dce-b025-e2304d007504" providerId="ADAL" clId="{514E73F9-E4B2-4B35-885C-C9316429B3A6}" dt="2024-09-24T11:19:27.569" v="934" actId="20577"/>
          <ac:spMkLst>
            <pc:docMk/>
            <pc:sldMk cId="1007904676" sldId="326"/>
            <ac:spMk id="21" creationId="{B19263EF-9BB2-5C56-04C2-8E6666EAA10D}"/>
          </ac:spMkLst>
        </pc:spChg>
      </pc:sldChg>
      <pc:sldChg chg="modSp mod">
        <pc:chgData name="Liv Nilsson" userId="a84692af-3182-4dce-b025-e2304d007504" providerId="ADAL" clId="{514E73F9-E4B2-4B35-885C-C9316429B3A6}" dt="2024-09-24T11:16:55.583" v="648" actId="6549"/>
        <pc:sldMkLst>
          <pc:docMk/>
          <pc:sldMk cId="4270256604" sldId="327"/>
        </pc:sldMkLst>
        <pc:spChg chg="mod">
          <ac:chgData name="Liv Nilsson" userId="a84692af-3182-4dce-b025-e2304d007504" providerId="ADAL" clId="{514E73F9-E4B2-4B35-885C-C9316429B3A6}" dt="2024-09-24T11:16:55.583" v="648" actId="6549"/>
          <ac:spMkLst>
            <pc:docMk/>
            <pc:sldMk cId="4270256604" sldId="327"/>
            <ac:spMk id="2" creationId="{53F4D41A-4149-152A-F285-369CC4CE01AB}"/>
          </ac:spMkLst>
        </pc:spChg>
      </pc:sldChg>
      <pc:sldChg chg="addSp delSp modSp mod">
        <pc:chgData name="Liv Nilsson" userId="a84692af-3182-4dce-b025-e2304d007504" providerId="ADAL" clId="{514E73F9-E4B2-4B35-885C-C9316429B3A6}" dt="2024-09-24T12:46:35.522" v="2905"/>
        <pc:sldMkLst>
          <pc:docMk/>
          <pc:sldMk cId="55877277" sldId="328"/>
        </pc:sldMkLst>
        <pc:spChg chg="del mod">
          <ac:chgData name="Liv Nilsson" userId="a84692af-3182-4dce-b025-e2304d007504" providerId="ADAL" clId="{514E73F9-E4B2-4B35-885C-C9316429B3A6}" dt="2024-09-24T12:21:24.514" v="2065" actId="478"/>
          <ac:spMkLst>
            <pc:docMk/>
            <pc:sldMk cId="55877277" sldId="328"/>
            <ac:spMk id="5" creationId="{88CA846A-A5D2-B78D-FA6A-19B4880E3916}"/>
          </ac:spMkLst>
        </pc:spChg>
        <pc:spChg chg="add del mod">
          <ac:chgData name="Liv Nilsson" userId="a84692af-3182-4dce-b025-e2304d007504" providerId="ADAL" clId="{514E73F9-E4B2-4B35-885C-C9316429B3A6}" dt="2024-09-24T12:25:28.049" v="2094"/>
          <ac:spMkLst>
            <pc:docMk/>
            <pc:sldMk cId="55877277" sldId="328"/>
            <ac:spMk id="9" creationId="{82C9F99F-866A-C8E1-784A-D44A0D1294A9}"/>
          </ac:spMkLst>
        </pc:spChg>
        <pc:spChg chg="add mod">
          <ac:chgData name="Liv Nilsson" userId="a84692af-3182-4dce-b025-e2304d007504" providerId="ADAL" clId="{514E73F9-E4B2-4B35-885C-C9316429B3A6}" dt="2024-09-24T12:46:35.522" v="2905"/>
          <ac:spMkLst>
            <pc:docMk/>
            <pc:sldMk cId="55877277" sldId="328"/>
            <ac:spMk id="10" creationId="{2A08F17F-8096-DF84-5840-A7924AC91DBF}"/>
          </ac:spMkLst>
        </pc:spChg>
        <pc:spChg chg="mod">
          <ac:chgData name="Liv Nilsson" userId="a84692af-3182-4dce-b025-e2304d007504" providerId="ADAL" clId="{514E73F9-E4B2-4B35-885C-C9316429B3A6}" dt="2024-09-24T12:21:20.564" v="2064" actId="6549"/>
          <ac:spMkLst>
            <pc:docMk/>
            <pc:sldMk cId="55877277" sldId="328"/>
            <ac:spMk id="13" creationId="{3E7260F8-146F-DE9B-1C05-9B05B946D27E}"/>
          </ac:spMkLst>
        </pc:spChg>
        <pc:picChg chg="add del mod">
          <ac:chgData name="Liv Nilsson" userId="a84692af-3182-4dce-b025-e2304d007504" providerId="ADAL" clId="{514E73F9-E4B2-4B35-885C-C9316429B3A6}" dt="2024-09-24T12:23:46.661" v="2084" actId="478"/>
          <ac:picMkLst>
            <pc:docMk/>
            <pc:sldMk cId="55877277" sldId="328"/>
            <ac:picMk id="6" creationId="{2D6B22E3-77E4-D116-12BB-608CB08EC27F}"/>
          </ac:picMkLst>
        </pc:picChg>
        <pc:picChg chg="add del mod">
          <ac:chgData name="Liv Nilsson" userId="a84692af-3182-4dce-b025-e2304d007504" providerId="ADAL" clId="{514E73F9-E4B2-4B35-885C-C9316429B3A6}" dt="2024-09-24T12:45:31.997" v="2884" actId="478"/>
          <ac:picMkLst>
            <pc:docMk/>
            <pc:sldMk cId="55877277" sldId="328"/>
            <ac:picMk id="8" creationId="{2F433700-88C6-728F-4A51-45BA7A30BA1C}"/>
          </ac:picMkLst>
        </pc:picChg>
        <pc:picChg chg="del mod">
          <ac:chgData name="Liv Nilsson" userId="a84692af-3182-4dce-b025-e2304d007504" providerId="ADAL" clId="{514E73F9-E4B2-4B35-885C-C9316429B3A6}" dt="2024-09-24T12:24:36.078" v="2089" actId="21"/>
          <ac:picMkLst>
            <pc:docMk/>
            <pc:sldMk cId="55877277" sldId="328"/>
            <ac:picMk id="11" creationId="{DD90957D-B6CF-FBEF-299D-511917BE14FE}"/>
          </ac:picMkLst>
        </pc:picChg>
        <pc:picChg chg="add mod">
          <ac:chgData name="Liv Nilsson" userId="a84692af-3182-4dce-b025-e2304d007504" providerId="ADAL" clId="{514E73F9-E4B2-4B35-885C-C9316429B3A6}" dt="2024-09-24T12:45:38.691" v="2886" actId="1076"/>
          <ac:picMkLst>
            <pc:docMk/>
            <pc:sldMk cId="55877277" sldId="328"/>
            <ac:picMk id="12" creationId="{DD90957D-B6CF-FBEF-299D-511917BE14FE}"/>
          </ac:picMkLst>
        </pc:picChg>
      </pc:sldChg>
      <pc:sldChg chg="del">
        <pc:chgData name="Liv Nilsson" userId="a84692af-3182-4dce-b025-e2304d007504" providerId="ADAL" clId="{514E73F9-E4B2-4B35-885C-C9316429B3A6}" dt="2024-09-24T13:07:20.323" v="4349" actId="47"/>
        <pc:sldMkLst>
          <pc:docMk/>
          <pc:sldMk cId="1573906533" sldId="330"/>
        </pc:sldMkLst>
      </pc:sldChg>
      <pc:sldChg chg="delSp modSp mod">
        <pc:chgData name="Liv Nilsson" userId="a84692af-3182-4dce-b025-e2304d007504" providerId="ADAL" clId="{514E73F9-E4B2-4B35-885C-C9316429B3A6}" dt="2024-09-25T07:50:57.198" v="6530" actId="20577"/>
        <pc:sldMkLst>
          <pc:docMk/>
          <pc:sldMk cId="1042083449" sldId="332"/>
        </pc:sldMkLst>
        <pc:spChg chg="mod">
          <ac:chgData name="Liv Nilsson" userId="a84692af-3182-4dce-b025-e2304d007504" providerId="ADAL" clId="{514E73F9-E4B2-4B35-885C-C9316429B3A6}" dt="2024-09-25T07:50:57.198" v="6530" actId="20577"/>
          <ac:spMkLst>
            <pc:docMk/>
            <pc:sldMk cId="1042083449" sldId="332"/>
            <ac:spMk id="6" creationId="{A2B1840C-629A-9343-9461-615310D5559C}"/>
          </ac:spMkLst>
        </pc:spChg>
        <pc:spChg chg="del mod">
          <ac:chgData name="Liv Nilsson" userId="a84692af-3182-4dce-b025-e2304d007504" providerId="ADAL" clId="{514E73F9-E4B2-4B35-885C-C9316429B3A6}" dt="2024-09-25T07:50:26.513" v="6524" actId="478"/>
          <ac:spMkLst>
            <pc:docMk/>
            <pc:sldMk cId="1042083449" sldId="332"/>
            <ac:spMk id="16" creationId="{6D48A448-FE3D-223B-9CF5-B38A5A89A2BA}"/>
          </ac:spMkLst>
        </pc:spChg>
      </pc:sldChg>
      <pc:sldChg chg="modSp mod modCm">
        <pc:chgData name="Liv Nilsson" userId="a84692af-3182-4dce-b025-e2304d007504" providerId="ADAL" clId="{514E73F9-E4B2-4B35-885C-C9316429B3A6}" dt="2024-09-25T07:53:25.353" v="6557" actId="20577"/>
        <pc:sldMkLst>
          <pc:docMk/>
          <pc:sldMk cId="1527161166" sldId="333"/>
        </pc:sldMkLst>
        <pc:spChg chg="mod">
          <ac:chgData name="Liv Nilsson" userId="a84692af-3182-4dce-b025-e2304d007504" providerId="ADAL" clId="{514E73F9-E4B2-4B35-885C-C9316429B3A6}" dt="2024-09-25T07:53:25.353" v="6557" actId="20577"/>
          <ac:spMkLst>
            <pc:docMk/>
            <pc:sldMk cId="1527161166" sldId="333"/>
            <ac:spMk id="3" creationId="{A8CC98E6-A5B1-3B38-BE36-6319A269F0A7}"/>
          </ac:spMkLst>
        </pc:spChg>
        <pc:spChg chg="mod">
          <ac:chgData name="Liv Nilsson" userId="a84692af-3182-4dce-b025-e2304d007504" providerId="ADAL" clId="{514E73F9-E4B2-4B35-885C-C9316429B3A6}" dt="2024-09-25T07:53:00.376" v="6551" actId="20577"/>
          <ac:spMkLst>
            <pc:docMk/>
            <pc:sldMk cId="1527161166" sldId="333"/>
            <ac:spMk id="6" creationId="{A2B1840C-629A-9343-9461-615310D5559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v Nilsson" userId="a84692af-3182-4dce-b025-e2304d007504" providerId="ADAL" clId="{514E73F9-E4B2-4B35-885C-C9316429B3A6}" dt="2024-09-25T07:53:00.376" v="6551" actId="20577"/>
              <pc2:cmMkLst xmlns:pc2="http://schemas.microsoft.com/office/powerpoint/2019/9/main/command">
                <pc:docMk/>
                <pc:sldMk cId="1527161166" sldId="333"/>
                <pc2:cmMk id="{13A88719-7652-433A-9D3A-57E89FACD8FE}"/>
              </pc2:cmMkLst>
            </pc226:cmChg>
          </p:ext>
        </pc:extLst>
      </pc:sldChg>
      <pc:sldChg chg="addSp delSp modSp mod">
        <pc:chgData name="Liv Nilsson" userId="a84692af-3182-4dce-b025-e2304d007504" providerId="ADAL" clId="{514E73F9-E4B2-4B35-885C-C9316429B3A6}" dt="2024-09-25T08:22:44.329" v="6964" actId="1076"/>
        <pc:sldMkLst>
          <pc:docMk/>
          <pc:sldMk cId="2517119052" sldId="334"/>
        </pc:sldMkLst>
        <pc:spChg chg="add mod">
          <ac:chgData name="Liv Nilsson" userId="a84692af-3182-4dce-b025-e2304d007504" providerId="ADAL" clId="{514E73F9-E4B2-4B35-885C-C9316429B3A6}" dt="2024-09-25T08:05:42.393" v="6715" actId="20577"/>
          <ac:spMkLst>
            <pc:docMk/>
            <pc:sldMk cId="2517119052" sldId="334"/>
            <ac:spMk id="3" creationId="{20F93675-CC91-2ABC-2DE2-3E3D1B0D9905}"/>
          </ac:spMkLst>
        </pc:spChg>
        <pc:spChg chg="mod">
          <ac:chgData name="Liv Nilsson" userId="a84692af-3182-4dce-b025-e2304d007504" providerId="ADAL" clId="{514E73F9-E4B2-4B35-885C-C9316429B3A6}" dt="2024-09-24T11:24:53.899" v="1241" actId="20577"/>
          <ac:spMkLst>
            <pc:docMk/>
            <pc:sldMk cId="2517119052" sldId="334"/>
            <ac:spMk id="4" creationId="{6B2DD1FB-89EB-48E2-128C-C422D9610140}"/>
          </ac:spMkLst>
        </pc:spChg>
        <pc:spChg chg="add del mod">
          <ac:chgData name="Liv Nilsson" userId="a84692af-3182-4dce-b025-e2304d007504" providerId="ADAL" clId="{514E73F9-E4B2-4B35-885C-C9316429B3A6}" dt="2024-09-24T11:25:11.476" v="1245" actId="478"/>
          <ac:spMkLst>
            <pc:docMk/>
            <pc:sldMk cId="2517119052" sldId="334"/>
            <ac:spMk id="7" creationId="{1D2D4374-4CA1-A878-257B-A92930E8A154}"/>
          </ac:spMkLst>
        </pc:spChg>
        <pc:spChg chg="mod">
          <ac:chgData name="Liv Nilsson" userId="a84692af-3182-4dce-b025-e2304d007504" providerId="ADAL" clId="{514E73F9-E4B2-4B35-885C-C9316429B3A6}" dt="2024-09-24T11:23:41.650" v="1200"/>
          <ac:spMkLst>
            <pc:docMk/>
            <pc:sldMk cId="2517119052" sldId="334"/>
            <ac:spMk id="12" creationId="{BE9CA25E-A66D-3669-2119-80644461C7E1}"/>
          </ac:spMkLst>
        </pc:spChg>
        <pc:spChg chg="del">
          <ac:chgData name="Liv Nilsson" userId="a84692af-3182-4dce-b025-e2304d007504" providerId="ADAL" clId="{514E73F9-E4B2-4B35-885C-C9316429B3A6}" dt="2024-09-24T11:22:33.216" v="1190" actId="478"/>
          <ac:spMkLst>
            <pc:docMk/>
            <pc:sldMk cId="2517119052" sldId="334"/>
            <ac:spMk id="13" creationId="{265540BD-3C20-A8AB-363B-DBE02FDA1208}"/>
          </ac:spMkLst>
        </pc:spChg>
        <pc:spChg chg="del">
          <ac:chgData name="Liv Nilsson" userId="a84692af-3182-4dce-b025-e2304d007504" providerId="ADAL" clId="{514E73F9-E4B2-4B35-885C-C9316429B3A6}" dt="2024-09-24T11:22:33.216" v="1190" actId="478"/>
          <ac:spMkLst>
            <pc:docMk/>
            <pc:sldMk cId="2517119052" sldId="334"/>
            <ac:spMk id="15" creationId="{037C64B5-A5F4-34E7-4EC4-E86B17672EA8}"/>
          </ac:spMkLst>
        </pc:spChg>
        <pc:spChg chg="del">
          <ac:chgData name="Liv Nilsson" userId="a84692af-3182-4dce-b025-e2304d007504" providerId="ADAL" clId="{514E73F9-E4B2-4B35-885C-C9316429B3A6}" dt="2024-09-24T11:22:29.025" v="1189" actId="478"/>
          <ac:spMkLst>
            <pc:docMk/>
            <pc:sldMk cId="2517119052" sldId="334"/>
            <ac:spMk id="16" creationId="{9F6A601C-516C-F331-FCC4-07413F385875}"/>
          </ac:spMkLst>
        </pc:spChg>
        <pc:spChg chg="del">
          <ac:chgData name="Liv Nilsson" userId="a84692af-3182-4dce-b025-e2304d007504" providerId="ADAL" clId="{514E73F9-E4B2-4B35-885C-C9316429B3A6}" dt="2024-09-24T11:22:29.025" v="1189" actId="478"/>
          <ac:spMkLst>
            <pc:docMk/>
            <pc:sldMk cId="2517119052" sldId="334"/>
            <ac:spMk id="17" creationId="{371965DA-580E-C9E4-2F5C-35071D1B0B8F}"/>
          </ac:spMkLst>
        </pc:spChg>
        <pc:spChg chg="del">
          <ac:chgData name="Liv Nilsson" userId="a84692af-3182-4dce-b025-e2304d007504" providerId="ADAL" clId="{514E73F9-E4B2-4B35-885C-C9316429B3A6}" dt="2024-09-24T11:22:29.025" v="1189" actId="478"/>
          <ac:spMkLst>
            <pc:docMk/>
            <pc:sldMk cId="2517119052" sldId="334"/>
            <ac:spMk id="18" creationId="{23D25074-0FD2-10EA-E446-029723DE9CB8}"/>
          </ac:spMkLst>
        </pc:spChg>
        <pc:spChg chg="del">
          <ac:chgData name="Liv Nilsson" userId="a84692af-3182-4dce-b025-e2304d007504" providerId="ADAL" clId="{514E73F9-E4B2-4B35-885C-C9316429B3A6}" dt="2024-09-24T11:22:29.025" v="1189" actId="478"/>
          <ac:spMkLst>
            <pc:docMk/>
            <pc:sldMk cId="2517119052" sldId="334"/>
            <ac:spMk id="19" creationId="{C1D93D56-E915-F2D8-85FB-85EB6FD8C4D9}"/>
          </ac:spMkLst>
        </pc:spChg>
        <pc:spChg chg="del">
          <ac:chgData name="Liv Nilsson" userId="a84692af-3182-4dce-b025-e2304d007504" providerId="ADAL" clId="{514E73F9-E4B2-4B35-885C-C9316429B3A6}" dt="2024-09-24T11:22:29.025" v="1189" actId="478"/>
          <ac:spMkLst>
            <pc:docMk/>
            <pc:sldMk cId="2517119052" sldId="334"/>
            <ac:spMk id="20" creationId="{2D1A5CF1-1FD6-EC31-F4C9-D5D4D6B73C95}"/>
          </ac:spMkLst>
        </pc:spChg>
        <pc:spChg chg="del">
          <ac:chgData name="Liv Nilsson" userId="a84692af-3182-4dce-b025-e2304d007504" providerId="ADAL" clId="{514E73F9-E4B2-4B35-885C-C9316429B3A6}" dt="2024-09-24T11:22:29.025" v="1189" actId="478"/>
          <ac:spMkLst>
            <pc:docMk/>
            <pc:sldMk cId="2517119052" sldId="334"/>
            <ac:spMk id="21" creationId="{EBA025A3-5E83-1DF5-49CA-88F6192D1B45}"/>
          </ac:spMkLst>
        </pc:spChg>
        <pc:spChg chg="del">
          <ac:chgData name="Liv Nilsson" userId="a84692af-3182-4dce-b025-e2304d007504" providerId="ADAL" clId="{514E73F9-E4B2-4B35-885C-C9316429B3A6}" dt="2024-09-24T11:22:29.025" v="1189" actId="478"/>
          <ac:spMkLst>
            <pc:docMk/>
            <pc:sldMk cId="2517119052" sldId="334"/>
            <ac:spMk id="22" creationId="{FF97C959-B489-CC84-9C9B-664B2EE481D7}"/>
          </ac:spMkLst>
        </pc:spChg>
        <pc:spChg chg="del">
          <ac:chgData name="Liv Nilsson" userId="a84692af-3182-4dce-b025-e2304d007504" providerId="ADAL" clId="{514E73F9-E4B2-4B35-885C-C9316429B3A6}" dt="2024-09-24T11:22:29.025" v="1189" actId="478"/>
          <ac:spMkLst>
            <pc:docMk/>
            <pc:sldMk cId="2517119052" sldId="334"/>
            <ac:spMk id="23" creationId="{BD596A90-A639-FB65-8A77-4D76AD65EFA9}"/>
          </ac:spMkLst>
        </pc:spChg>
        <pc:spChg chg="del">
          <ac:chgData name="Liv Nilsson" userId="a84692af-3182-4dce-b025-e2304d007504" providerId="ADAL" clId="{514E73F9-E4B2-4B35-885C-C9316429B3A6}" dt="2024-09-24T11:22:29.025" v="1189" actId="478"/>
          <ac:spMkLst>
            <pc:docMk/>
            <pc:sldMk cId="2517119052" sldId="334"/>
            <ac:spMk id="24" creationId="{3AACFA54-0BE1-98B8-AB71-8C342CB35002}"/>
          </ac:spMkLst>
        </pc:spChg>
        <pc:spChg chg="del">
          <ac:chgData name="Liv Nilsson" userId="a84692af-3182-4dce-b025-e2304d007504" providerId="ADAL" clId="{514E73F9-E4B2-4B35-885C-C9316429B3A6}" dt="2024-09-24T11:22:29.025" v="1189" actId="478"/>
          <ac:spMkLst>
            <pc:docMk/>
            <pc:sldMk cId="2517119052" sldId="334"/>
            <ac:spMk id="25" creationId="{F97D0A6A-7DC7-5256-7F5D-AF893187D790}"/>
          </ac:spMkLst>
        </pc:spChg>
        <pc:spChg chg="del">
          <ac:chgData name="Liv Nilsson" userId="a84692af-3182-4dce-b025-e2304d007504" providerId="ADAL" clId="{514E73F9-E4B2-4B35-885C-C9316429B3A6}" dt="2024-09-24T11:22:29.025" v="1189" actId="478"/>
          <ac:spMkLst>
            <pc:docMk/>
            <pc:sldMk cId="2517119052" sldId="334"/>
            <ac:spMk id="26" creationId="{4B659FF3-0BA0-3AF2-7346-7BF420901604}"/>
          </ac:spMkLst>
        </pc:spChg>
        <pc:spChg chg="del">
          <ac:chgData name="Liv Nilsson" userId="a84692af-3182-4dce-b025-e2304d007504" providerId="ADAL" clId="{514E73F9-E4B2-4B35-885C-C9316429B3A6}" dt="2024-09-24T11:22:29.025" v="1189" actId="478"/>
          <ac:spMkLst>
            <pc:docMk/>
            <pc:sldMk cId="2517119052" sldId="334"/>
            <ac:spMk id="27" creationId="{75637819-5DD5-5942-47B2-96A7DDA00B08}"/>
          </ac:spMkLst>
        </pc:spChg>
        <pc:spChg chg="del">
          <ac:chgData name="Liv Nilsson" userId="a84692af-3182-4dce-b025-e2304d007504" providerId="ADAL" clId="{514E73F9-E4B2-4B35-885C-C9316429B3A6}" dt="2024-09-24T11:22:33.216" v="1190" actId="478"/>
          <ac:spMkLst>
            <pc:docMk/>
            <pc:sldMk cId="2517119052" sldId="334"/>
            <ac:spMk id="29" creationId="{D0014CAC-882F-C023-4224-DA8B7EB4553F}"/>
          </ac:spMkLst>
        </pc:spChg>
        <pc:spChg chg="mod">
          <ac:chgData name="Liv Nilsson" userId="a84692af-3182-4dce-b025-e2304d007504" providerId="ADAL" clId="{514E73F9-E4B2-4B35-885C-C9316429B3A6}" dt="2024-09-25T08:06:46.218" v="6718" actId="1076"/>
          <ac:spMkLst>
            <pc:docMk/>
            <pc:sldMk cId="2517119052" sldId="334"/>
            <ac:spMk id="34" creationId="{5E17221D-1142-E530-C89F-0D599399A9FF}"/>
          </ac:spMkLst>
        </pc:spChg>
        <pc:spChg chg="add mod">
          <ac:chgData name="Liv Nilsson" userId="a84692af-3182-4dce-b025-e2304d007504" providerId="ADAL" clId="{514E73F9-E4B2-4B35-885C-C9316429B3A6}" dt="2024-09-24T11:26:16.915" v="1255" actId="1076"/>
          <ac:spMkLst>
            <pc:docMk/>
            <pc:sldMk cId="2517119052" sldId="334"/>
            <ac:spMk id="35" creationId="{229350EC-8BC3-F02B-0236-49CF88F903F9}"/>
          </ac:spMkLst>
        </pc:spChg>
        <pc:spChg chg="add mod">
          <ac:chgData name="Liv Nilsson" userId="a84692af-3182-4dce-b025-e2304d007504" providerId="ADAL" clId="{514E73F9-E4B2-4B35-885C-C9316429B3A6}" dt="2024-09-25T08:06:42.273" v="6717" actId="1076"/>
          <ac:spMkLst>
            <pc:docMk/>
            <pc:sldMk cId="2517119052" sldId="334"/>
            <ac:spMk id="36" creationId="{4BD1BD63-31AE-57FE-155A-19A337B1E0BA}"/>
          </ac:spMkLst>
        </pc:spChg>
        <pc:spChg chg="add mod">
          <ac:chgData name="Liv Nilsson" userId="a84692af-3182-4dce-b025-e2304d007504" providerId="ADAL" clId="{514E73F9-E4B2-4B35-885C-C9316429B3A6}" dt="2024-09-24T11:25:47.077" v="1249" actId="1076"/>
          <ac:spMkLst>
            <pc:docMk/>
            <pc:sldMk cId="2517119052" sldId="334"/>
            <ac:spMk id="37" creationId="{5157D351-27F8-7D4C-9912-0C783B99C2DF}"/>
          </ac:spMkLst>
        </pc:spChg>
        <pc:spChg chg="add mod">
          <ac:chgData name="Liv Nilsson" userId="a84692af-3182-4dce-b025-e2304d007504" providerId="ADAL" clId="{514E73F9-E4B2-4B35-885C-C9316429B3A6}" dt="2024-09-25T08:22:44.329" v="6964" actId="1076"/>
          <ac:spMkLst>
            <pc:docMk/>
            <pc:sldMk cId="2517119052" sldId="334"/>
            <ac:spMk id="39" creationId="{2DCC774A-3B6A-CD13-3C1F-2553A713B985}"/>
          </ac:spMkLst>
        </pc:spChg>
        <pc:grpChg chg="add del mod">
          <ac:chgData name="Liv Nilsson" userId="a84692af-3182-4dce-b025-e2304d007504" providerId="ADAL" clId="{514E73F9-E4B2-4B35-885C-C9316429B3A6}" dt="2024-09-24T11:23:55.440" v="1204" actId="1076"/>
          <ac:grpSpMkLst>
            <pc:docMk/>
            <pc:sldMk cId="2517119052" sldId="334"/>
            <ac:grpSpMk id="10" creationId="{4268C2EF-1F18-6EBF-DF19-D6F3388BAA95}"/>
          </ac:grpSpMkLst>
        </pc:grpChg>
        <pc:grpChg chg="add mod">
          <ac:chgData name="Liv Nilsson" userId="a84692af-3182-4dce-b025-e2304d007504" providerId="ADAL" clId="{514E73F9-E4B2-4B35-885C-C9316429B3A6}" dt="2024-09-24T11:24:20.982" v="1208" actId="164"/>
          <ac:grpSpMkLst>
            <pc:docMk/>
            <pc:sldMk cId="2517119052" sldId="334"/>
            <ac:grpSpMk id="32" creationId="{A2AE8859-D1E9-6623-999D-3B709AF3D9AC}"/>
          </ac:grpSpMkLst>
        </pc:grpChg>
        <pc:grpChg chg="add mod">
          <ac:chgData name="Liv Nilsson" userId="a84692af-3182-4dce-b025-e2304d007504" providerId="ADAL" clId="{514E73F9-E4B2-4B35-885C-C9316429B3A6}" dt="2024-09-24T11:26:27.563" v="1257" actId="1076"/>
          <ac:grpSpMkLst>
            <pc:docMk/>
            <pc:sldMk cId="2517119052" sldId="334"/>
            <ac:grpSpMk id="38" creationId="{70AE3C59-0844-1955-9D99-863E875F60B8}"/>
          </ac:grpSpMkLst>
        </pc:grpChg>
        <pc:picChg chg="add mod">
          <ac:chgData name="Liv Nilsson" userId="a84692af-3182-4dce-b025-e2304d007504" providerId="ADAL" clId="{514E73F9-E4B2-4B35-885C-C9316429B3A6}" dt="2024-09-24T11:23:41.650" v="1200"/>
          <ac:picMkLst>
            <pc:docMk/>
            <pc:sldMk cId="2517119052" sldId="334"/>
            <ac:picMk id="5" creationId="{766D5A99-96CA-4016-2403-41EA3A76FF36}"/>
          </ac:picMkLst>
        </pc:picChg>
        <pc:picChg chg="add mod">
          <ac:chgData name="Liv Nilsson" userId="a84692af-3182-4dce-b025-e2304d007504" providerId="ADAL" clId="{514E73F9-E4B2-4B35-885C-C9316429B3A6}" dt="2024-09-24T11:23:41.650" v="1200"/>
          <ac:picMkLst>
            <pc:docMk/>
            <pc:sldMk cId="2517119052" sldId="334"/>
            <ac:picMk id="8" creationId="{D0F1027E-094E-6B47-1D08-BA4A3DCAD795}"/>
          </ac:picMkLst>
        </pc:picChg>
        <pc:picChg chg="add mod">
          <ac:chgData name="Liv Nilsson" userId="a84692af-3182-4dce-b025-e2304d007504" providerId="ADAL" clId="{514E73F9-E4B2-4B35-885C-C9316429B3A6}" dt="2024-09-24T11:23:41.650" v="1200"/>
          <ac:picMkLst>
            <pc:docMk/>
            <pc:sldMk cId="2517119052" sldId="334"/>
            <ac:picMk id="9" creationId="{D8DAC1FB-19CF-E6B4-AAD3-3F0A90559E3A}"/>
          </ac:picMkLst>
        </pc:picChg>
        <pc:picChg chg="mod">
          <ac:chgData name="Liv Nilsson" userId="a84692af-3182-4dce-b025-e2304d007504" providerId="ADAL" clId="{514E73F9-E4B2-4B35-885C-C9316429B3A6}" dt="2024-09-24T11:23:41.650" v="1200"/>
          <ac:picMkLst>
            <pc:docMk/>
            <pc:sldMk cId="2517119052" sldId="334"/>
            <ac:picMk id="11" creationId="{C74BA89C-972D-F032-0DF2-C1284C2B88E5}"/>
          </ac:picMkLst>
        </pc:picChg>
        <pc:picChg chg="add mod">
          <ac:chgData name="Liv Nilsson" userId="a84692af-3182-4dce-b025-e2304d007504" providerId="ADAL" clId="{514E73F9-E4B2-4B35-885C-C9316429B3A6}" dt="2024-09-25T08:06:42.273" v="6717" actId="1076"/>
          <ac:picMkLst>
            <pc:docMk/>
            <pc:sldMk cId="2517119052" sldId="334"/>
            <ac:picMk id="14" creationId="{E2EDB93B-4310-91D0-9B20-1DC71031C011}"/>
          </ac:picMkLst>
        </pc:picChg>
        <pc:picChg chg="add mod">
          <ac:chgData name="Liv Nilsson" userId="a84692af-3182-4dce-b025-e2304d007504" providerId="ADAL" clId="{514E73F9-E4B2-4B35-885C-C9316429B3A6}" dt="2024-09-24T11:25:50.911" v="1250" actId="1076"/>
          <ac:picMkLst>
            <pc:docMk/>
            <pc:sldMk cId="2517119052" sldId="334"/>
            <ac:picMk id="30" creationId="{25F98BC0-4CC9-5045-C73B-8396C744383B}"/>
          </ac:picMkLst>
        </pc:picChg>
        <pc:picChg chg="add mod">
          <ac:chgData name="Liv Nilsson" userId="a84692af-3182-4dce-b025-e2304d007504" providerId="ADAL" clId="{514E73F9-E4B2-4B35-885C-C9316429B3A6}" dt="2024-09-24T11:26:16.915" v="1255" actId="1076"/>
          <ac:picMkLst>
            <pc:docMk/>
            <pc:sldMk cId="2517119052" sldId="334"/>
            <ac:picMk id="31" creationId="{BFE7A10D-9088-7F9C-F2C7-A17D8BA17E24}"/>
          </ac:picMkLst>
        </pc:picChg>
        <pc:picChg chg="mod">
          <ac:chgData name="Liv Nilsson" userId="a84692af-3182-4dce-b025-e2304d007504" providerId="ADAL" clId="{514E73F9-E4B2-4B35-885C-C9316429B3A6}" dt="2024-09-25T08:06:46.218" v="6718" actId="1076"/>
          <ac:picMkLst>
            <pc:docMk/>
            <pc:sldMk cId="2517119052" sldId="334"/>
            <ac:picMk id="33" creationId="{99AC9AF2-0C8F-4D06-4C17-F02FB999222B}"/>
          </ac:picMkLst>
        </pc:picChg>
      </pc:sldChg>
      <pc:sldChg chg="addSp delSp modSp mod">
        <pc:chgData name="Liv Nilsson" userId="a84692af-3182-4dce-b025-e2304d007504" providerId="ADAL" clId="{514E73F9-E4B2-4B35-885C-C9316429B3A6}" dt="2024-09-24T11:38:17.855" v="1345" actId="478"/>
        <pc:sldMkLst>
          <pc:docMk/>
          <pc:sldMk cId="3040974796" sldId="335"/>
        </pc:sldMkLst>
        <pc:spChg chg="mod">
          <ac:chgData name="Liv Nilsson" userId="a84692af-3182-4dce-b025-e2304d007504" providerId="ADAL" clId="{514E73F9-E4B2-4B35-885C-C9316429B3A6}" dt="2024-09-24T11:31:16.575" v="1261" actId="1076"/>
          <ac:spMkLst>
            <pc:docMk/>
            <pc:sldMk cId="3040974796" sldId="335"/>
            <ac:spMk id="8" creationId="{F7BB6DC8-2267-7992-9D88-D9EF2FA4B0B2}"/>
          </ac:spMkLst>
        </pc:spChg>
        <pc:spChg chg="add del mod">
          <ac:chgData name="Liv Nilsson" userId="a84692af-3182-4dce-b025-e2304d007504" providerId="ADAL" clId="{514E73F9-E4B2-4B35-885C-C9316429B3A6}" dt="2024-09-24T11:38:17.855" v="1345" actId="478"/>
          <ac:spMkLst>
            <pc:docMk/>
            <pc:sldMk cId="3040974796" sldId="335"/>
            <ac:spMk id="33" creationId="{FE0ED148-F62D-9612-81FB-DBB8F2EEE024}"/>
          </ac:spMkLst>
        </pc:spChg>
        <pc:picChg chg="add del mod">
          <ac:chgData name="Liv Nilsson" userId="a84692af-3182-4dce-b025-e2304d007504" providerId="ADAL" clId="{514E73F9-E4B2-4B35-885C-C9316429B3A6}" dt="2024-09-24T11:38:16.097" v="1344" actId="478"/>
          <ac:picMkLst>
            <pc:docMk/>
            <pc:sldMk cId="3040974796" sldId="335"/>
            <ac:picMk id="37" creationId="{F60D2BFE-8054-D404-2E6E-644B0C253CDB}"/>
          </ac:picMkLst>
        </pc:picChg>
      </pc:sldChg>
      <pc:sldChg chg="addSp delSp modSp mod">
        <pc:chgData name="Liv Nilsson" userId="a84692af-3182-4dce-b025-e2304d007504" providerId="ADAL" clId="{514E73F9-E4B2-4B35-885C-C9316429B3A6}" dt="2024-09-24T11:38:11.513" v="1342" actId="207"/>
        <pc:sldMkLst>
          <pc:docMk/>
          <pc:sldMk cId="2227141753" sldId="336"/>
        </pc:sldMkLst>
        <pc:spChg chg="mod">
          <ac:chgData name="Liv Nilsson" userId="a84692af-3182-4dce-b025-e2304d007504" providerId="ADAL" clId="{514E73F9-E4B2-4B35-885C-C9316429B3A6}" dt="2024-09-24T11:38:11.513" v="1342" actId="207"/>
          <ac:spMkLst>
            <pc:docMk/>
            <pc:sldMk cId="2227141753" sldId="336"/>
            <ac:spMk id="33" creationId="{FE0ED148-F62D-9612-81FB-DBB8F2EEE024}"/>
          </ac:spMkLst>
        </pc:spChg>
        <pc:picChg chg="add del">
          <ac:chgData name="Liv Nilsson" userId="a84692af-3182-4dce-b025-e2304d007504" providerId="ADAL" clId="{514E73F9-E4B2-4B35-885C-C9316429B3A6}" dt="2024-09-24T11:37:17.064" v="1294" actId="478"/>
          <ac:picMkLst>
            <pc:docMk/>
            <pc:sldMk cId="2227141753" sldId="336"/>
            <ac:picMk id="37" creationId="{F60D2BFE-8054-D404-2E6E-644B0C253CDB}"/>
          </ac:picMkLst>
        </pc:picChg>
      </pc:sldChg>
      <pc:sldChg chg="modSp mod">
        <pc:chgData name="Liv Nilsson" userId="a84692af-3182-4dce-b025-e2304d007504" providerId="ADAL" clId="{514E73F9-E4B2-4B35-885C-C9316429B3A6}" dt="2024-09-24T12:12:31.753" v="1862" actId="948"/>
        <pc:sldMkLst>
          <pc:docMk/>
          <pc:sldMk cId="2291865836" sldId="338"/>
        </pc:sldMkLst>
        <pc:spChg chg="mod">
          <ac:chgData name="Liv Nilsson" userId="a84692af-3182-4dce-b025-e2304d007504" providerId="ADAL" clId="{514E73F9-E4B2-4B35-885C-C9316429B3A6}" dt="2024-09-24T12:12:31.753" v="1862" actId="948"/>
          <ac:spMkLst>
            <pc:docMk/>
            <pc:sldMk cId="2291865836" sldId="338"/>
            <ac:spMk id="7" creationId="{1D2D4374-4CA1-A878-257B-A92930E8A154}"/>
          </ac:spMkLst>
        </pc:spChg>
      </pc:sldChg>
      <pc:sldChg chg="modSp mod">
        <pc:chgData name="Liv Nilsson" userId="a84692af-3182-4dce-b025-e2304d007504" providerId="ADAL" clId="{514E73F9-E4B2-4B35-885C-C9316429B3A6}" dt="2024-09-25T08:53:13.495" v="6992" actId="20577"/>
        <pc:sldMkLst>
          <pc:docMk/>
          <pc:sldMk cId="91366300" sldId="342"/>
        </pc:sldMkLst>
        <pc:spChg chg="mod">
          <ac:chgData name="Liv Nilsson" userId="a84692af-3182-4dce-b025-e2304d007504" providerId="ADAL" clId="{514E73F9-E4B2-4B35-885C-C9316429B3A6}" dt="2024-09-24T12:40:50.451" v="2861" actId="207"/>
          <ac:spMkLst>
            <pc:docMk/>
            <pc:sldMk cId="91366300" sldId="342"/>
            <ac:spMk id="2" creationId="{841EF03A-00F0-2318-CB89-D9F399949D68}"/>
          </ac:spMkLst>
        </pc:spChg>
        <pc:spChg chg="mod">
          <ac:chgData name="Liv Nilsson" userId="a84692af-3182-4dce-b025-e2304d007504" providerId="ADAL" clId="{514E73F9-E4B2-4B35-885C-C9316429B3A6}" dt="2024-09-25T08:53:13.495" v="6992" actId="20577"/>
          <ac:spMkLst>
            <pc:docMk/>
            <pc:sldMk cId="91366300" sldId="342"/>
            <ac:spMk id="3" creationId="{1A764099-0E00-A5E1-B7F8-04BF05A2F1BC}"/>
          </ac:spMkLst>
        </pc:spChg>
        <pc:spChg chg="mod">
          <ac:chgData name="Liv Nilsson" userId="a84692af-3182-4dce-b025-e2304d007504" providerId="ADAL" clId="{514E73F9-E4B2-4B35-885C-C9316429B3A6}" dt="2024-09-25T08:51:44.883" v="6974" actId="1076"/>
          <ac:spMkLst>
            <pc:docMk/>
            <pc:sldMk cId="91366300" sldId="342"/>
            <ac:spMk id="4" creationId="{6B2DD1FB-89EB-48E2-128C-C422D9610140}"/>
          </ac:spMkLst>
        </pc:spChg>
        <pc:spChg chg="mod">
          <ac:chgData name="Liv Nilsson" userId="a84692af-3182-4dce-b025-e2304d007504" providerId="ADAL" clId="{514E73F9-E4B2-4B35-885C-C9316429B3A6}" dt="2024-09-24T12:41:11.630" v="2863" actId="1076"/>
          <ac:spMkLst>
            <pc:docMk/>
            <pc:sldMk cId="91366300" sldId="342"/>
            <ac:spMk id="5" creationId="{88CA846A-A5D2-B78D-FA6A-19B4880E3916}"/>
          </ac:spMkLst>
        </pc:spChg>
        <pc:spChg chg="mod">
          <ac:chgData name="Liv Nilsson" userId="a84692af-3182-4dce-b025-e2304d007504" providerId="ADAL" clId="{514E73F9-E4B2-4B35-885C-C9316429B3A6}" dt="2024-09-25T08:51:50.473" v="6976" actId="207"/>
          <ac:spMkLst>
            <pc:docMk/>
            <pc:sldMk cId="91366300" sldId="342"/>
            <ac:spMk id="9" creationId="{FE71FCAC-D3E5-B859-7349-9FD4CC2C0197}"/>
          </ac:spMkLst>
        </pc:spChg>
      </pc:sldChg>
      <pc:sldChg chg="modSp mod">
        <pc:chgData name="Liv Nilsson" userId="a84692af-3182-4dce-b025-e2304d007504" providerId="ADAL" clId="{514E73F9-E4B2-4B35-885C-C9316429B3A6}" dt="2024-09-25T08:56:15.779" v="7047" actId="20577"/>
        <pc:sldMkLst>
          <pc:docMk/>
          <pc:sldMk cId="1055435332" sldId="343"/>
        </pc:sldMkLst>
        <pc:spChg chg="mod">
          <ac:chgData name="Liv Nilsson" userId="a84692af-3182-4dce-b025-e2304d007504" providerId="ADAL" clId="{514E73F9-E4B2-4B35-885C-C9316429B3A6}" dt="2024-09-24T12:42:20.723" v="2870" actId="207"/>
          <ac:spMkLst>
            <pc:docMk/>
            <pc:sldMk cId="1055435332" sldId="343"/>
            <ac:spMk id="2" creationId="{841EF03A-00F0-2318-CB89-D9F399949D68}"/>
          </ac:spMkLst>
        </pc:spChg>
        <pc:spChg chg="mod">
          <ac:chgData name="Liv Nilsson" userId="a84692af-3182-4dce-b025-e2304d007504" providerId="ADAL" clId="{514E73F9-E4B2-4B35-885C-C9316429B3A6}" dt="2024-09-25T08:55:58.193" v="7044" actId="113"/>
          <ac:spMkLst>
            <pc:docMk/>
            <pc:sldMk cId="1055435332" sldId="343"/>
            <ac:spMk id="5" creationId="{88CA846A-A5D2-B78D-FA6A-19B4880E3916}"/>
          </ac:spMkLst>
        </pc:spChg>
        <pc:spChg chg="mod">
          <ac:chgData name="Liv Nilsson" userId="a84692af-3182-4dce-b025-e2304d007504" providerId="ADAL" clId="{514E73F9-E4B2-4B35-885C-C9316429B3A6}" dt="2024-09-25T08:56:15.779" v="7047" actId="20577"/>
          <ac:spMkLst>
            <pc:docMk/>
            <pc:sldMk cId="1055435332" sldId="343"/>
            <ac:spMk id="13" creationId="{3E7260F8-146F-DE9B-1C05-9B05B946D27E}"/>
          </ac:spMkLst>
        </pc:spChg>
      </pc:sldChg>
      <pc:sldChg chg="modSp mod">
        <pc:chgData name="Liv Nilsson" userId="a84692af-3182-4dce-b025-e2304d007504" providerId="ADAL" clId="{514E73F9-E4B2-4B35-885C-C9316429B3A6}" dt="2024-09-24T12:48:41.019" v="2915" actId="113"/>
        <pc:sldMkLst>
          <pc:docMk/>
          <pc:sldMk cId="3231588909" sldId="344"/>
        </pc:sldMkLst>
        <pc:spChg chg="mod">
          <ac:chgData name="Liv Nilsson" userId="a84692af-3182-4dce-b025-e2304d007504" providerId="ADAL" clId="{514E73F9-E4B2-4B35-885C-C9316429B3A6}" dt="2024-09-24T12:42:30.211" v="2871" actId="207"/>
          <ac:spMkLst>
            <pc:docMk/>
            <pc:sldMk cId="3231588909" sldId="344"/>
            <ac:spMk id="2" creationId="{841EF03A-00F0-2318-CB89-D9F399949D68}"/>
          </ac:spMkLst>
        </pc:spChg>
        <pc:spChg chg="mod">
          <ac:chgData name="Liv Nilsson" userId="a84692af-3182-4dce-b025-e2304d007504" providerId="ADAL" clId="{514E73F9-E4B2-4B35-885C-C9316429B3A6}" dt="2024-09-24T12:48:41.019" v="2915" actId="113"/>
          <ac:spMkLst>
            <pc:docMk/>
            <pc:sldMk cId="3231588909" sldId="344"/>
            <ac:spMk id="13" creationId="{3E7260F8-146F-DE9B-1C05-9B05B946D27E}"/>
          </ac:spMkLst>
        </pc:spChg>
      </pc:sldChg>
      <pc:sldChg chg="addSp delSp modSp mod">
        <pc:chgData name="Liv Nilsson" userId="a84692af-3182-4dce-b025-e2304d007504" providerId="ADAL" clId="{514E73F9-E4B2-4B35-885C-C9316429B3A6}" dt="2024-09-24T12:45:02.064" v="2882" actId="478"/>
        <pc:sldMkLst>
          <pc:docMk/>
          <pc:sldMk cId="1011232037" sldId="345"/>
        </pc:sldMkLst>
        <pc:spChg chg="mod">
          <ac:chgData name="Liv Nilsson" userId="a84692af-3182-4dce-b025-e2304d007504" providerId="ADAL" clId="{514E73F9-E4B2-4B35-885C-C9316429B3A6}" dt="2024-09-24T12:43:16.436" v="2873" actId="207"/>
          <ac:spMkLst>
            <pc:docMk/>
            <pc:sldMk cId="1011232037" sldId="345"/>
            <ac:spMk id="2" creationId="{841EF03A-00F0-2318-CB89-D9F399949D68}"/>
          </ac:spMkLst>
        </pc:spChg>
        <pc:spChg chg="mod">
          <ac:chgData name="Liv Nilsson" userId="a84692af-3182-4dce-b025-e2304d007504" providerId="ADAL" clId="{514E73F9-E4B2-4B35-885C-C9316429B3A6}" dt="2024-09-24T12:44:47.953" v="2880" actId="20577"/>
          <ac:spMkLst>
            <pc:docMk/>
            <pc:sldMk cId="1011232037" sldId="345"/>
            <ac:spMk id="5" creationId="{88CA846A-A5D2-B78D-FA6A-19B4880E3916}"/>
          </ac:spMkLst>
        </pc:spChg>
        <pc:picChg chg="add del mod">
          <ac:chgData name="Liv Nilsson" userId="a84692af-3182-4dce-b025-e2304d007504" providerId="ADAL" clId="{514E73F9-E4B2-4B35-885C-C9316429B3A6}" dt="2024-09-24T12:44:04.739" v="2877" actId="478"/>
          <ac:picMkLst>
            <pc:docMk/>
            <pc:sldMk cId="1011232037" sldId="345"/>
            <ac:picMk id="6" creationId="{570E9E30-EE38-6379-82F1-F654B9A6F413}"/>
          </ac:picMkLst>
        </pc:picChg>
        <pc:picChg chg="add del mod">
          <ac:chgData name="Liv Nilsson" userId="a84692af-3182-4dce-b025-e2304d007504" providerId="ADAL" clId="{514E73F9-E4B2-4B35-885C-C9316429B3A6}" dt="2024-09-24T12:45:02.064" v="2882" actId="478"/>
          <ac:picMkLst>
            <pc:docMk/>
            <pc:sldMk cId="1011232037" sldId="345"/>
            <ac:picMk id="7" creationId="{02802EFE-48AE-EE06-C964-0000A814113C}"/>
          </ac:picMkLst>
        </pc:picChg>
      </pc:sldChg>
      <pc:sldChg chg="modSp mod">
        <pc:chgData name="Liv Nilsson" userId="a84692af-3182-4dce-b025-e2304d007504" providerId="ADAL" clId="{514E73F9-E4B2-4B35-885C-C9316429B3A6}" dt="2024-09-25T08:57:48.542" v="7061" actId="113"/>
        <pc:sldMkLst>
          <pc:docMk/>
          <pc:sldMk cId="2945044687" sldId="346"/>
        </pc:sldMkLst>
        <pc:spChg chg="mod">
          <ac:chgData name="Liv Nilsson" userId="a84692af-3182-4dce-b025-e2304d007504" providerId="ADAL" clId="{514E73F9-E4B2-4B35-885C-C9316429B3A6}" dt="2024-09-24T12:49:27.518" v="2916" actId="207"/>
          <ac:spMkLst>
            <pc:docMk/>
            <pc:sldMk cId="2945044687" sldId="346"/>
            <ac:spMk id="2" creationId="{841EF03A-00F0-2318-CB89-D9F399949D68}"/>
          </ac:spMkLst>
        </pc:spChg>
        <pc:spChg chg="mod">
          <ac:chgData name="Liv Nilsson" userId="a84692af-3182-4dce-b025-e2304d007504" providerId="ADAL" clId="{514E73F9-E4B2-4B35-885C-C9316429B3A6}" dt="2024-09-25T08:57:48.542" v="7061" actId="113"/>
          <ac:spMkLst>
            <pc:docMk/>
            <pc:sldMk cId="2945044687" sldId="346"/>
            <ac:spMk id="9" creationId="{094374EC-AA34-0B50-9C25-7861430129FD}"/>
          </ac:spMkLst>
        </pc:spChg>
        <pc:spChg chg="mod">
          <ac:chgData name="Liv Nilsson" userId="a84692af-3182-4dce-b025-e2304d007504" providerId="ADAL" clId="{514E73F9-E4B2-4B35-885C-C9316429B3A6}" dt="2024-09-25T08:57:30.872" v="7060" actId="20577"/>
          <ac:spMkLst>
            <pc:docMk/>
            <pc:sldMk cId="2945044687" sldId="346"/>
            <ac:spMk id="13" creationId="{3E7260F8-146F-DE9B-1C05-9B05B946D27E}"/>
          </ac:spMkLst>
        </pc:spChg>
      </pc:sldChg>
      <pc:sldChg chg="modSp add mod ord">
        <pc:chgData name="Liv Nilsson" userId="a84692af-3182-4dce-b025-e2304d007504" providerId="ADAL" clId="{514E73F9-E4B2-4B35-885C-C9316429B3A6}" dt="2024-09-25T08:16:11.660" v="6961" actId="14100"/>
        <pc:sldMkLst>
          <pc:docMk/>
          <pc:sldMk cId="417692018" sldId="347"/>
        </pc:sldMkLst>
        <pc:spChg chg="mod">
          <ac:chgData name="Liv Nilsson" userId="a84692af-3182-4dce-b025-e2304d007504" providerId="ADAL" clId="{514E73F9-E4B2-4B35-885C-C9316429B3A6}" dt="2024-09-24T11:21:55.155" v="1150" actId="20577"/>
          <ac:spMkLst>
            <pc:docMk/>
            <pc:sldMk cId="417692018" sldId="347"/>
            <ac:spMk id="4" creationId="{6B2DD1FB-89EB-48E2-128C-C422D9610140}"/>
          </ac:spMkLst>
        </pc:spChg>
        <pc:spChg chg="mod">
          <ac:chgData name="Liv Nilsson" userId="a84692af-3182-4dce-b025-e2304d007504" providerId="ADAL" clId="{514E73F9-E4B2-4B35-885C-C9316429B3A6}" dt="2024-09-25T08:01:20.296" v="6644" actId="5793"/>
          <ac:spMkLst>
            <pc:docMk/>
            <pc:sldMk cId="417692018" sldId="347"/>
            <ac:spMk id="15" creationId="{037C64B5-A5F4-34E7-4EC4-E86B17672EA8}"/>
          </ac:spMkLst>
        </pc:spChg>
        <pc:spChg chg="mod">
          <ac:chgData name="Liv Nilsson" userId="a84692af-3182-4dce-b025-e2304d007504" providerId="ADAL" clId="{514E73F9-E4B2-4B35-885C-C9316429B3A6}" dt="2024-09-25T08:01:46.807" v="6660" actId="20577"/>
          <ac:spMkLst>
            <pc:docMk/>
            <pc:sldMk cId="417692018" sldId="347"/>
            <ac:spMk id="17" creationId="{371965DA-580E-C9E4-2F5C-35071D1B0B8F}"/>
          </ac:spMkLst>
        </pc:spChg>
        <pc:spChg chg="mod">
          <ac:chgData name="Liv Nilsson" userId="a84692af-3182-4dce-b025-e2304d007504" providerId="ADAL" clId="{514E73F9-E4B2-4B35-885C-C9316429B3A6}" dt="2024-09-25T08:04:00.598" v="6691" actId="20577"/>
          <ac:spMkLst>
            <pc:docMk/>
            <pc:sldMk cId="417692018" sldId="347"/>
            <ac:spMk id="18" creationId="{23D25074-0FD2-10EA-E446-029723DE9CB8}"/>
          </ac:spMkLst>
        </pc:spChg>
        <pc:spChg chg="mod">
          <ac:chgData name="Liv Nilsson" userId="a84692af-3182-4dce-b025-e2304d007504" providerId="ADAL" clId="{514E73F9-E4B2-4B35-885C-C9316429B3A6}" dt="2024-09-24T12:17:15.289" v="2031" actId="20577"/>
          <ac:spMkLst>
            <pc:docMk/>
            <pc:sldMk cId="417692018" sldId="347"/>
            <ac:spMk id="20" creationId="{2D1A5CF1-1FD6-EC31-F4C9-D5D4D6B73C95}"/>
          </ac:spMkLst>
        </pc:spChg>
        <pc:spChg chg="mod">
          <ac:chgData name="Liv Nilsson" userId="a84692af-3182-4dce-b025-e2304d007504" providerId="ADAL" clId="{514E73F9-E4B2-4B35-885C-C9316429B3A6}" dt="2024-09-25T08:04:21.466" v="6696" actId="20577"/>
          <ac:spMkLst>
            <pc:docMk/>
            <pc:sldMk cId="417692018" sldId="347"/>
            <ac:spMk id="21" creationId="{EBA025A3-5E83-1DF5-49CA-88F6192D1B45}"/>
          </ac:spMkLst>
        </pc:spChg>
        <pc:spChg chg="mod">
          <ac:chgData name="Liv Nilsson" userId="a84692af-3182-4dce-b025-e2304d007504" providerId="ADAL" clId="{514E73F9-E4B2-4B35-885C-C9316429B3A6}" dt="2024-09-25T08:04:50.016" v="6710" actId="20577"/>
          <ac:spMkLst>
            <pc:docMk/>
            <pc:sldMk cId="417692018" sldId="347"/>
            <ac:spMk id="22" creationId="{FF97C959-B489-CC84-9C9B-664B2EE481D7}"/>
          </ac:spMkLst>
        </pc:spChg>
        <pc:spChg chg="mod">
          <ac:chgData name="Liv Nilsson" userId="a84692af-3182-4dce-b025-e2304d007504" providerId="ADAL" clId="{514E73F9-E4B2-4B35-885C-C9316429B3A6}" dt="2024-09-24T12:16:18.966" v="2006" actId="20577"/>
          <ac:spMkLst>
            <pc:docMk/>
            <pc:sldMk cId="417692018" sldId="347"/>
            <ac:spMk id="24" creationId="{3AACFA54-0BE1-98B8-AB71-8C342CB35002}"/>
          </ac:spMkLst>
        </pc:spChg>
        <pc:spChg chg="mod">
          <ac:chgData name="Liv Nilsson" userId="a84692af-3182-4dce-b025-e2304d007504" providerId="ADAL" clId="{514E73F9-E4B2-4B35-885C-C9316429B3A6}" dt="2024-09-24T12:17:30.119" v="2032" actId="20577"/>
          <ac:spMkLst>
            <pc:docMk/>
            <pc:sldMk cId="417692018" sldId="347"/>
            <ac:spMk id="26" creationId="{4B659FF3-0BA0-3AF2-7346-7BF420901604}"/>
          </ac:spMkLst>
        </pc:spChg>
        <pc:spChg chg="mod">
          <ac:chgData name="Liv Nilsson" userId="a84692af-3182-4dce-b025-e2304d007504" providerId="ADAL" clId="{514E73F9-E4B2-4B35-885C-C9316429B3A6}" dt="2024-09-25T08:05:13.842" v="6712" actId="20577"/>
          <ac:spMkLst>
            <pc:docMk/>
            <pc:sldMk cId="417692018" sldId="347"/>
            <ac:spMk id="27" creationId="{75637819-5DD5-5942-47B2-96A7DDA00B08}"/>
          </ac:spMkLst>
        </pc:spChg>
        <pc:spChg chg="mod">
          <ac:chgData name="Liv Nilsson" userId="a84692af-3182-4dce-b025-e2304d007504" providerId="ADAL" clId="{514E73F9-E4B2-4B35-885C-C9316429B3A6}" dt="2024-09-24T11:21:29.069" v="1049" actId="20577"/>
          <ac:spMkLst>
            <pc:docMk/>
            <pc:sldMk cId="417692018" sldId="347"/>
            <ac:spMk id="28" creationId="{7A6E658B-B585-678B-E7FA-2BFB708F425A}"/>
          </ac:spMkLst>
        </pc:spChg>
        <pc:spChg chg="mod">
          <ac:chgData name="Liv Nilsson" userId="a84692af-3182-4dce-b025-e2304d007504" providerId="ADAL" clId="{514E73F9-E4B2-4B35-885C-C9316429B3A6}" dt="2024-09-25T08:16:11.660" v="6961" actId="14100"/>
          <ac:spMkLst>
            <pc:docMk/>
            <pc:sldMk cId="417692018" sldId="347"/>
            <ac:spMk id="29" creationId="{D0014CAC-882F-C023-4224-DA8B7EB4553F}"/>
          </ac:spMkLst>
        </pc:spChg>
      </pc:sldChg>
      <pc:sldChg chg="addSp delSp modSp add mod">
        <pc:chgData name="Liv Nilsson" userId="a84692af-3182-4dce-b025-e2304d007504" providerId="ADAL" clId="{514E73F9-E4B2-4B35-885C-C9316429B3A6}" dt="2024-09-25T08:23:49.807" v="6967" actId="1076"/>
        <pc:sldMkLst>
          <pc:docMk/>
          <pc:sldMk cId="3194861750" sldId="348"/>
        </pc:sldMkLst>
        <pc:spChg chg="add mod">
          <ac:chgData name="Liv Nilsson" userId="a84692af-3182-4dce-b025-e2304d007504" providerId="ADAL" clId="{514E73F9-E4B2-4B35-885C-C9316429B3A6}" dt="2024-09-24T12:29:13.536" v="2348" actId="1076"/>
          <ac:spMkLst>
            <pc:docMk/>
            <pc:sldMk cId="3194861750" sldId="348"/>
            <ac:spMk id="3" creationId="{6C123556-A97F-8EB5-109B-8C0EEFD4DFB5}"/>
          </ac:spMkLst>
        </pc:spChg>
        <pc:spChg chg="mod">
          <ac:chgData name="Liv Nilsson" userId="a84692af-3182-4dce-b025-e2304d007504" providerId="ADAL" clId="{514E73F9-E4B2-4B35-885C-C9316429B3A6}" dt="2024-09-24T12:29:06.324" v="2346" actId="1076"/>
          <ac:spMkLst>
            <pc:docMk/>
            <pc:sldMk cId="3194861750" sldId="348"/>
            <ac:spMk id="4" creationId="{6B2DD1FB-89EB-48E2-128C-C422D9610140}"/>
          </ac:spMkLst>
        </pc:spChg>
        <pc:spChg chg="add del mod">
          <ac:chgData name="Liv Nilsson" userId="a84692af-3182-4dce-b025-e2304d007504" providerId="ADAL" clId="{514E73F9-E4B2-4B35-885C-C9316429B3A6}" dt="2024-09-24T11:40:15.187" v="1358" actId="478"/>
          <ac:spMkLst>
            <pc:docMk/>
            <pc:sldMk cId="3194861750" sldId="348"/>
            <ac:spMk id="8" creationId="{C3D27E3D-6A09-512E-610A-BEF091F39BA9}"/>
          </ac:spMkLst>
        </pc:spChg>
        <pc:spChg chg="add del mod">
          <ac:chgData name="Liv Nilsson" userId="a84692af-3182-4dce-b025-e2304d007504" providerId="ADAL" clId="{514E73F9-E4B2-4B35-885C-C9316429B3A6}" dt="2024-09-24T11:40:14.063" v="1356" actId="478"/>
          <ac:spMkLst>
            <pc:docMk/>
            <pc:sldMk cId="3194861750" sldId="348"/>
            <ac:spMk id="12" creationId="{B05272DE-89E4-2B07-D3D0-49CE52092C30}"/>
          </ac:spMkLst>
        </pc:spChg>
        <pc:spChg chg="add del mod ord">
          <ac:chgData name="Liv Nilsson" userId="a84692af-3182-4dce-b025-e2304d007504" providerId="ADAL" clId="{514E73F9-E4B2-4B35-885C-C9316429B3A6}" dt="2024-09-24T12:08:59.585" v="1797" actId="478"/>
          <ac:spMkLst>
            <pc:docMk/>
            <pc:sldMk cId="3194861750" sldId="348"/>
            <ac:spMk id="15" creationId="{7CC54F38-76ED-23C4-D9F3-7C68D5964487}"/>
          </ac:spMkLst>
        </pc:spChg>
        <pc:spChg chg="add mod">
          <ac:chgData name="Liv Nilsson" userId="a84692af-3182-4dce-b025-e2304d007504" providerId="ADAL" clId="{514E73F9-E4B2-4B35-885C-C9316429B3A6}" dt="2024-09-25T08:23:49.807" v="6967" actId="1076"/>
          <ac:spMkLst>
            <pc:docMk/>
            <pc:sldMk cId="3194861750" sldId="348"/>
            <ac:spMk id="19" creationId="{C3858D31-4ED3-BC5F-FDEF-34B018D174A7}"/>
          </ac:spMkLst>
        </pc:spChg>
        <pc:spChg chg="del">
          <ac:chgData name="Liv Nilsson" userId="a84692af-3182-4dce-b025-e2304d007504" providerId="ADAL" clId="{514E73F9-E4B2-4B35-885C-C9316429B3A6}" dt="2024-09-24T11:35:43.111" v="1276" actId="21"/>
          <ac:spMkLst>
            <pc:docMk/>
            <pc:sldMk cId="3194861750" sldId="348"/>
            <ac:spMk id="33" creationId="{FE0ED148-F62D-9612-81FB-DBB8F2EEE024}"/>
          </ac:spMkLst>
        </pc:spChg>
        <pc:picChg chg="add del mod">
          <ac:chgData name="Liv Nilsson" userId="a84692af-3182-4dce-b025-e2304d007504" providerId="ADAL" clId="{514E73F9-E4B2-4B35-885C-C9316429B3A6}" dt="2024-09-24T11:40:16.226" v="1360" actId="14100"/>
          <ac:picMkLst>
            <pc:docMk/>
            <pc:sldMk cId="3194861750" sldId="348"/>
            <ac:picMk id="6" creationId="{4EAACD60-18F4-A35A-128B-34644CC8389A}"/>
          </ac:picMkLst>
        </pc:picChg>
        <pc:picChg chg="del">
          <ac:chgData name="Liv Nilsson" userId="a84692af-3182-4dce-b025-e2304d007504" providerId="ADAL" clId="{514E73F9-E4B2-4B35-885C-C9316429B3A6}" dt="2024-09-24T11:38:27.112" v="1346" actId="478"/>
          <ac:picMkLst>
            <pc:docMk/>
            <pc:sldMk cId="3194861750" sldId="348"/>
            <ac:picMk id="9" creationId="{DE66F1C4-08FF-2D6C-2AEA-721A804C1571}"/>
          </ac:picMkLst>
        </pc:picChg>
        <pc:picChg chg="add del mod">
          <ac:chgData name="Liv Nilsson" userId="a84692af-3182-4dce-b025-e2304d007504" providerId="ADAL" clId="{514E73F9-E4B2-4B35-885C-C9316429B3A6}" dt="2024-09-24T11:40:14.063" v="1356" actId="478"/>
          <ac:picMkLst>
            <pc:docMk/>
            <pc:sldMk cId="3194861750" sldId="348"/>
            <ac:picMk id="10" creationId="{450CEA5E-58EB-127D-A78E-C67B7C947E2A}"/>
          </ac:picMkLst>
        </pc:picChg>
        <pc:picChg chg="add del mod">
          <ac:chgData name="Liv Nilsson" userId="a84692af-3182-4dce-b025-e2304d007504" providerId="ADAL" clId="{514E73F9-E4B2-4B35-885C-C9316429B3A6}" dt="2024-09-24T12:06:48.214" v="1730" actId="478"/>
          <ac:picMkLst>
            <pc:docMk/>
            <pc:sldMk cId="3194861750" sldId="348"/>
            <ac:picMk id="14" creationId="{35EA91B4-384C-1429-9F86-CF18266680C1}"/>
          </ac:picMkLst>
        </pc:picChg>
        <pc:picChg chg="add del mod">
          <ac:chgData name="Liv Nilsson" userId="a84692af-3182-4dce-b025-e2304d007504" providerId="ADAL" clId="{514E73F9-E4B2-4B35-885C-C9316429B3A6}" dt="2024-09-24T12:08:59.585" v="1797" actId="478"/>
          <ac:picMkLst>
            <pc:docMk/>
            <pc:sldMk cId="3194861750" sldId="348"/>
            <ac:picMk id="16" creationId="{61BCAA63-1A73-D32A-001F-40A7E5AF3843}"/>
          </ac:picMkLst>
        </pc:picChg>
        <pc:picChg chg="add mod">
          <ac:chgData name="Liv Nilsson" userId="a84692af-3182-4dce-b025-e2304d007504" providerId="ADAL" clId="{514E73F9-E4B2-4B35-885C-C9316429B3A6}" dt="2024-09-24T12:11:28.121" v="1851" actId="14100"/>
          <ac:picMkLst>
            <pc:docMk/>
            <pc:sldMk cId="3194861750" sldId="348"/>
            <ac:picMk id="18" creationId="{3EECB025-1AFF-329A-989B-73A6EF9B993C}"/>
          </ac:picMkLst>
        </pc:picChg>
        <pc:picChg chg="del">
          <ac:chgData name="Liv Nilsson" userId="a84692af-3182-4dce-b025-e2304d007504" providerId="ADAL" clId="{514E73F9-E4B2-4B35-885C-C9316429B3A6}" dt="2024-09-24T11:35:43.111" v="1276" actId="21"/>
          <ac:picMkLst>
            <pc:docMk/>
            <pc:sldMk cId="3194861750" sldId="348"/>
            <ac:picMk id="37" creationId="{F60D2BFE-8054-D404-2E6E-644B0C253CDB}"/>
          </ac:picMkLst>
        </pc:picChg>
      </pc:sldChg>
      <pc:sldChg chg="addSp delSp modSp add mod">
        <pc:chgData name="Liv Nilsson" userId="a84692af-3182-4dce-b025-e2304d007504" providerId="ADAL" clId="{514E73F9-E4B2-4B35-885C-C9316429B3A6}" dt="2024-09-25T08:51:28.253" v="6973" actId="12"/>
        <pc:sldMkLst>
          <pc:docMk/>
          <pc:sldMk cId="649604366" sldId="349"/>
        </pc:sldMkLst>
        <pc:spChg chg="del">
          <ac:chgData name="Liv Nilsson" userId="a84692af-3182-4dce-b025-e2304d007504" providerId="ADAL" clId="{514E73F9-E4B2-4B35-885C-C9316429B3A6}" dt="2024-09-24T12:21:45.447" v="2067" actId="478"/>
          <ac:spMkLst>
            <pc:docMk/>
            <pc:sldMk cId="649604366" sldId="349"/>
            <ac:spMk id="2" creationId="{841EF03A-00F0-2318-CB89-D9F399949D68}"/>
          </ac:spMkLst>
        </pc:spChg>
        <pc:spChg chg="mod">
          <ac:chgData name="Liv Nilsson" userId="a84692af-3182-4dce-b025-e2304d007504" providerId="ADAL" clId="{514E73F9-E4B2-4B35-885C-C9316429B3A6}" dt="2024-09-24T12:38:21.349" v="2739" actId="1076"/>
          <ac:spMkLst>
            <pc:docMk/>
            <pc:sldMk cId="649604366" sldId="349"/>
            <ac:spMk id="4" creationId="{6B2DD1FB-89EB-48E2-128C-C422D9610140}"/>
          </ac:spMkLst>
        </pc:spChg>
        <pc:spChg chg="mod">
          <ac:chgData name="Liv Nilsson" userId="a84692af-3182-4dce-b025-e2304d007504" providerId="ADAL" clId="{514E73F9-E4B2-4B35-885C-C9316429B3A6}" dt="2024-09-25T08:51:19.606" v="6970" actId="14100"/>
          <ac:spMkLst>
            <pc:docMk/>
            <pc:sldMk cId="649604366" sldId="349"/>
            <ac:spMk id="5" creationId="{88CA846A-A5D2-B78D-FA6A-19B4880E3916}"/>
          </ac:spMkLst>
        </pc:spChg>
        <pc:spChg chg="mod">
          <ac:chgData name="Liv Nilsson" userId="a84692af-3182-4dce-b025-e2304d007504" providerId="ADAL" clId="{514E73F9-E4B2-4B35-885C-C9316429B3A6}" dt="2024-09-25T08:51:28.253" v="6973" actId="12"/>
          <ac:spMkLst>
            <pc:docMk/>
            <pc:sldMk cId="649604366" sldId="349"/>
            <ac:spMk id="13" creationId="{3E7260F8-146F-DE9B-1C05-9B05B946D27E}"/>
          </ac:spMkLst>
        </pc:spChg>
        <pc:picChg chg="add del mod">
          <ac:chgData name="Liv Nilsson" userId="a84692af-3182-4dce-b025-e2304d007504" providerId="ADAL" clId="{514E73F9-E4B2-4B35-885C-C9316429B3A6}" dt="2024-09-24T12:45:26.781" v="2883" actId="21"/>
          <ac:picMkLst>
            <pc:docMk/>
            <pc:sldMk cId="649604366" sldId="349"/>
            <ac:picMk id="3" creationId="{DD90957D-B6CF-FBEF-299D-511917BE14FE}"/>
          </ac:picMkLst>
        </pc:picChg>
        <pc:picChg chg="del">
          <ac:chgData name="Liv Nilsson" userId="a84692af-3182-4dce-b025-e2304d007504" providerId="ADAL" clId="{514E73F9-E4B2-4B35-885C-C9316429B3A6}" dt="2024-09-24T12:21:46.976" v="2068" actId="478"/>
          <ac:picMkLst>
            <pc:docMk/>
            <pc:sldMk cId="649604366" sldId="349"/>
            <ac:picMk id="11" creationId="{DD90957D-B6CF-FBEF-299D-511917BE14FE}"/>
          </ac:picMkLst>
        </pc:picChg>
        <pc:cxnChg chg="add mod">
          <ac:chgData name="Liv Nilsson" userId="a84692af-3182-4dce-b025-e2304d007504" providerId="ADAL" clId="{514E73F9-E4B2-4B35-885C-C9316429B3A6}" dt="2024-09-24T12:47:02.676" v="2912" actId="1076"/>
          <ac:cxnSpMkLst>
            <pc:docMk/>
            <pc:sldMk cId="649604366" sldId="349"/>
            <ac:cxnSpMk id="7" creationId="{84D1B3B5-C6D6-62F3-E384-DA1DD7189296}"/>
          </ac:cxnSpMkLst>
        </pc:cxnChg>
      </pc:sldChg>
      <pc:sldChg chg="modSp add del mod">
        <pc:chgData name="Liv Nilsson" userId="a84692af-3182-4dce-b025-e2304d007504" providerId="ADAL" clId="{514E73F9-E4B2-4B35-885C-C9316429B3A6}" dt="2024-09-24T13:07:15.842" v="4348" actId="47"/>
        <pc:sldMkLst>
          <pc:docMk/>
          <pc:sldMk cId="1366503679" sldId="350"/>
        </pc:sldMkLst>
        <pc:spChg chg="mod">
          <ac:chgData name="Liv Nilsson" userId="a84692af-3182-4dce-b025-e2304d007504" providerId="ADAL" clId="{514E73F9-E4B2-4B35-885C-C9316429B3A6}" dt="2024-09-24T12:57:22.996" v="3068" actId="14100"/>
          <ac:spMkLst>
            <pc:docMk/>
            <pc:sldMk cId="1366503679" sldId="350"/>
            <ac:spMk id="2" creationId="{18F5D931-1B94-5F6E-99CE-1A55567EA848}"/>
          </ac:spMkLst>
        </pc:spChg>
        <pc:spChg chg="mod">
          <ac:chgData name="Liv Nilsson" userId="a84692af-3182-4dce-b025-e2304d007504" providerId="ADAL" clId="{514E73F9-E4B2-4B35-885C-C9316429B3A6}" dt="2024-09-24T12:57:13.736" v="3067" actId="403"/>
          <ac:spMkLst>
            <pc:docMk/>
            <pc:sldMk cId="1366503679" sldId="350"/>
            <ac:spMk id="6" creationId="{836D6025-304C-2B79-FDBD-7A6B8FC1CB44}"/>
          </ac:spMkLst>
        </pc:spChg>
      </pc:sldChg>
      <pc:sldChg chg="modSp add mod">
        <pc:chgData name="Liv Nilsson" userId="a84692af-3182-4dce-b025-e2304d007504" providerId="ADAL" clId="{514E73F9-E4B2-4B35-885C-C9316429B3A6}" dt="2024-09-25T09:07:05.482" v="7782" actId="20577"/>
        <pc:sldMkLst>
          <pc:docMk/>
          <pc:sldMk cId="4071681241" sldId="350"/>
        </pc:sldMkLst>
        <pc:spChg chg="mod">
          <ac:chgData name="Liv Nilsson" userId="a84692af-3182-4dce-b025-e2304d007504" providerId="ADAL" clId="{514E73F9-E4B2-4B35-885C-C9316429B3A6}" dt="2024-09-25T09:03:07.993" v="7434" actId="20577"/>
          <ac:spMkLst>
            <pc:docMk/>
            <pc:sldMk cId="4071681241" sldId="350"/>
            <ac:spMk id="2" creationId="{18F5D931-1B94-5F6E-99CE-1A55567EA848}"/>
          </ac:spMkLst>
        </pc:spChg>
        <pc:spChg chg="mod">
          <ac:chgData name="Liv Nilsson" userId="a84692af-3182-4dce-b025-e2304d007504" providerId="ADAL" clId="{514E73F9-E4B2-4B35-885C-C9316429B3A6}" dt="2024-09-25T09:07:05.482" v="7782" actId="20577"/>
          <ac:spMkLst>
            <pc:docMk/>
            <pc:sldMk cId="4071681241" sldId="350"/>
            <ac:spMk id="3" creationId="{DCF704DF-ED24-D35E-7384-2106892EAE51}"/>
          </ac:spMkLst>
        </pc:spChg>
        <pc:spChg chg="mod">
          <ac:chgData name="Liv Nilsson" userId="a84692af-3182-4dce-b025-e2304d007504" providerId="ADAL" clId="{514E73F9-E4B2-4B35-885C-C9316429B3A6}" dt="2024-09-24T13:25:38.281" v="5057" actId="20577"/>
          <ac:spMkLst>
            <pc:docMk/>
            <pc:sldMk cId="4071681241" sldId="350"/>
            <ac:spMk id="6" creationId="{836D6025-304C-2B79-FDBD-7A6B8FC1CB44}"/>
          </ac:spMkLst>
        </pc:spChg>
        <pc:spChg chg="mod">
          <ac:chgData name="Liv Nilsson" userId="a84692af-3182-4dce-b025-e2304d007504" providerId="ADAL" clId="{514E73F9-E4B2-4B35-885C-C9316429B3A6}" dt="2024-09-24T13:38:14.630" v="6511" actId="14100"/>
          <ac:spMkLst>
            <pc:docMk/>
            <pc:sldMk cId="4071681241" sldId="350"/>
            <ac:spMk id="7" creationId="{A3204CFA-F44A-21DE-AAED-CDDA78591251}"/>
          </ac:spMkLst>
        </pc:spChg>
      </pc:sldChg>
      <pc:sldMasterChg chg="delSldLayout">
        <pc:chgData name="Liv Nilsson" userId="a84692af-3182-4dce-b025-e2304d007504" providerId="ADAL" clId="{514E73F9-E4B2-4B35-885C-C9316429B3A6}" dt="2024-09-24T13:07:15.842" v="4348" actId="47"/>
        <pc:sldMasterMkLst>
          <pc:docMk/>
          <pc:sldMasterMk cId="1732643046" sldId="2147483656"/>
        </pc:sldMasterMkLst>
        <pc:sldLayoutChg chg="del">
          <pc:chgData name="Liv Nilsson" userId="a84692af-3182-4dce-b025-e2304d007504" providerId="ADAL" clId="{514E73F9-E4B2-4B35-885C-C9316429B3A6}" dt="2024-09-24T13:07:15.842" v="4348" actId="47"/>
          <pc:sldLayoutMkLst>
            <pc:docMk/>
            <pc:sldMasterMk cId="1732643046" sldId="2147483656"/>
            <pc:sldLayoutMk cId="3850461662" sldId="2147483706"/>
          </pc:sldLayoutMkLst>
        </pc:sldLayoutChg>
      </pc:sldMasterChg>
    </pc:docChg>
  </pc:docChgLst>
  <pc:docChgLst>
    <pc:chgData name="Kristin Nylander" userId="c8f47a2f-9609-44ef-9c4b-77ad6a1c69b1" providerId="ADAL" clId="{27397385-D686-4915-A0A7-7FFF2DBC2637}"/>
    <pc:docChg chg="custSel modSld">
      <pc:chgData name="Kristin Nylander" userId="c8f47a2f-9609-44ef-9c4b-77ad6a1c69b1" providerId="ADAL" clId="{27397385-D686-4915-A0A7-7FFF2DBC2637}" dt="2024-10-14T08:28:20.150" v="48" actId="20577"/>
      <pc:docMkLst>
        <pc:docMk/>
      </pc:docMkLst>
      <pc:sldChg chg="modSp mod">
        <pc:chgData name="Kristin Nylander" userId="c8f47a2f-9609-44ef-9c4b-77ad6a1c69b1" providerId="ADAL" clId="{27397385-D686-4915-A0A7-7FFF2DBC2637}" dt="2024-10-14T08:22:26.686" v="42" actId="20577"/>
        <pc:sldMkLst>
          <pc:docMk/>
          <pc:sldMk cId="1007904676" sldId="326"/>
        </pc:sldMkLst>
        <pc:spChg chg="mod">
          <ac:chgData name="Kristin Nylander" userId="c8f47a2f-9609-44ef-9c4b-77ad6a1c69b1" providerId="ADAL" clId="{27397385-D686-4915-A0A7-7FFF2DBC2637}" dt="2024-10-14T08:22:26.686" v="42" actId="20577"/>
          <ac:spMkLst>
            <pc:docMk/>
            <pc:sldMk cId="1007904676" sldId="326"/>
            <ac:spMk id="21" creationId="{B19263EF-9BB2-5C56-04C2-8E6666EAA10D}"/>
          </ac:spMkLst>
        </pc:spChg>
      </pc:sldChg>
      <pc:sldChg chg="addSp delSp modSp mod modCm">
        <pc:chgData name="Kristin Nylander" userId="c8f47a2f-9609-44ef-9c4b-77ad6a1c69b1" providerId="ADAL" clId="{27397385-D686-4915-A0A7-7FFF2DBC2637}" dt="2024-10-14T08:17:03.354" v="41" actId="1036"/>
        <pc:sldMkLst>
          <pc:docMk/>
          <pc:sldMk cId="1527161166" sldId="333"/>
        </pc:sldMkLst>
        <pc:spChg chg="mod">
          <ac:chgData name="Kristin Nylander" userId="c8f47a2f-9609-44ef-9c4b-77ad6a1c69b1" providerId="ADAL" clId="{27397385-D686-4915-A0A7-7FFF2DBC2637}" dt="2024-10-14T08:09:53.100" v="0" actId="20577"/>
          <ac:spMkLst>
            <pc:docMk/>
            <pc:sldMk cId="1527161166" sldId="333"/>
            <ac:spMk id="6" creationId="{A2B1840C-629A-9343-9461-615310D5559C}"/>
          </ac:spMkLst>
        </pc:spChg>
        <pc:picChg chg="add mod">
          <ac:chgData name="Kristin Nylander" userId="c8f47a2f-9609-44ef-9c4b-77ad6a1c69b1" providerId="ADAL" clId="{27397385-D686-4915-A0A7-7FFF2DBC2637}" dt="2024-10-14T08:17:03.354" v="41" actId="1036"/>
          <ac:picMkLst>
            <pc:docMk/>
            <pc:sldMk cId="1527161166" sldId="333"/>
            <ac:picMk id="4" creationId="{1A99AE2A-2FF6-5671-BC86-A537EEEAB526}"/>
          </ac:picMkLst>
        </pc:picChg>
        <pc:picChg chg="del">
          <ac:chgData name="Kristin Nylander" userId="c8f47a2f-9609-44ef-9c4b-77ad6a1c69b1" providerId="ADAL" clId="{27397385-D686-4915-A0A7-7FFF2DBC2637}" dt="2024-10-14T08:13:40.911" v="1" actId="478"/>
          <ac:picMkLst>
            <pc:docMk/>
            <pc:sldMk cId="1527161166" sldId="333"/>
            <ac:picMk id="9" creationId="{7486A748-6465-7A56-EA6D-B451DA02BE7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ristin Nylander" userId="c8f47a2f-9609-44ef-9c4b-77ad6a1c69b1" providerId="ADAL" clId="{27397385-D686-4915-A0A7-7FFF2DBC2637}" dt="2024-10-14T08:09:53.100" v="0" actId="20577"/>
              <pc2:cmMkLst xmlns:pc2="http://schemas.microsoft.com/office/powerpoint/2019/9/main/command">
                <pc:docMk/>
                <pc:sldMk cId="1527161166" sldId="333"/>
                <pc2:cmMk id="{13A88719-7652-433A-9D3A-57E89FACD8FE}"/>
              </pc2:cmMkLst>
            </pc226:cmChg>
          </p:ext>
        </pc:extLst>
      </pc:sldChg>
      <pc:sldChg chg="modSp mod">
        <pc:chgData name="Kristin Nylander" userId="c8f47a2f-9609-44ef-9c4b-77ad6a1c69b1" providerId="ADAL" clId="{27397385-D686-4915-A0A7-7FFF2DBC2637}" dt="2024-10-14T08:22:55.769" v="43" actId="20577"/>
        <pc:sldMkLst>
          <pc:docMk/>
          <pc:sldMk cId="2517119052" sldId="334"/>
        </pc:sldMkLst>
        <pc:spChg chg="mod">
          <ac:chgData name="Kristin Nylander" userId="c8f47a2f-9609-44ef-9c4b-77ad6a1c69b1" providerId="ADAL" clId="{27397385-D686-4915-A0A7-7FFF2DBC2637}" dt="2024-10-14T08:22:55.769" v="43" actId="20577"/>
          <ac:spMkLst>
            <pc:docMk/>
            <pc:sldMk cId="2517119052" sldId="334"/>
            <ac:spMk id="3" creationId="{20F93675-CC91-2ABC-2DE2-3E3D1B0D9905}"/>
          </ac:spMkLst>
        </pc:spChg>
      </pc:sldChg>
      <pc:sldChg chg="modSp mod">
        <pc:chgData name="Kristin Nylander" userId="c8f47a2f-9609-44ef-9c4b-77ad6a1c69b1" providerId="ADAL" clId="{27397385-D686-4915-A0A7-7FFF2DBC2637}" dt="2024-10-14T08:25:36.751" v="44" actId="20577"/>
        <pc:sldMkLst>
          <pc:docMk/>
          <pc:sldMk cId="2227141753" sldId="336"/>
        </pc:sldMkLst>
        <pc:spChg chg="mod">
          <ac:chgData name="Kristin Nylander" userId="c8f47a2f-9609-44ef-9c4b-77ad6a1c69b1" providerId="ADAL" clId="{27397385-D686-4915-A0A7-7FFF2DBC2637}" dt="2024-10-14T08:25:36.751" v="44" actId="20577"/>
          <ac:spMkLst>
            <pc:docMk/>
            <pc:sldMk cId="2227141753" sldId="336"/>
            <ac:spMk id="33" creationId="{FE0ED148-F62D-9612-81FB-DBB8F2EEE024}"/>
          </ac:spMkLst>
        </pc:spChg>
      </pc:sldChg>
      <pc:sldChg chg="modSp mod">
        <pc:chgData name="Kristin Nylander" userId="c8f47a2f-9609-44ef-9c4b-77ad6a1c69b1" providerId="ADAL" clId="{27397385-D686-4915-A0A7-7FFF2DBC2637}" dt="2024-10-14T08:27:31.884" v="45" actId="20577"/>
        <pc:sldMkLst>
          <pc:docMk/>
          <pc:sldMk cId="91366300" sldId="342"/>
        </pc:sldMkLst>
        <pc:spChg chg="mod">
          <ac:chgData name="Kristin Nylander" userId="c8f47a2f-9609-44ef-9c4b-77ad6a1c69b1" providerId="ADAL" clId="{27397385-D686-4915-A0A7-7FFF2DBC2637}" dt="2024-10-14T08:27:31.884" v="45" actId="20577"/>
          <ac:spMkLst>
            <pc:docMk/>
            <pc:sldMk cId="91366300" sldId="342"/>
            <ac:spMk id="3" creationId="{1A764099-0E00-A5E1-B7F8-04BF05A2F1BC}"/>
          </ac:spMkLst>
        </pc:spChg>
      </pc:sldChg>
      <pc:sldChg chg="modSp mod">
        <pc:chgData name="Kristin Nylander" userId="c8f47a2f-9609-44ef-9c4b-77ad6a1c69b1" providerId="ADAL" clId="{27397385-D686-4915-A0A7-7FFF2DBC2637}" dt="2024-10-14T08:28:08.592" v="46" actId="20577"/>
        <pc:sldMkLst>
          <pc:docMk/>
          <pc:sldMk cId="3231588909" sldId="344"/>
        </pc:sldMkLst>
        <pc:spChg chg="mod">
          <ac:chgData name="Kristin Nylander" userId="c8f47a2f-9609-44ef-9c4b-77ad6a1c69b1" providerId="ADAL" clId="{27397385-D686-4915-A0A7-7FFF2DBC2637}" dt="2024-10-14T08:28:08.592" v="46" actId="20577"/>
          <ac:spMkLst>
            <pc:docMk/>
            <pc:sldMk cId="3231588909" sldId="344"/>
            <ac:spMk id="13" creationId="{3E7260F8-146F-DE9B-1C05-9B05B946D27E}"/>
          </ac:spMkLst>
        </pc:spChg>
      </pc:sldChg>
      <pc:sldChg chg="modSp mod">
        <pc:chgData name="Kristin Nylander" userId="c8f47a2f-9609-44ef-9c4b-77ad6a1c69b1" providerId="ADAL" clId="{27397385-D686-4915-A0A7-7FFF2DBC2637}" dt="2024-10-14T08:28:20.150" v="48" actId="20577"/>
        <pc:sldMkLst>
          <pc:docMk/>
          <pc:sldMk cId="1011232037" sldId="345"/>
        </pc:sldMkLst>
        <pc:spChg chg="mod">
          <ac:chgData name="Kristin Nylander" userId="c8f47a2f-9609-44ef-9c4b-77ad6a1c69b1" providerId="ADAL" clId="{27397385-D686-4915-A0A7-7FFF2DBC2637}" dt="2024-10-14T08:28:20.150" v="48" actId="20577"/>
          <ac:spMkLst>
            <pc:docMk/>
            <pc:sldMk cId="1011232037" sldId="345"/>
            <ac:spMk id="5" creationId="{88CA846A-A5D2-B78D-FA6A-19B4880E391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764AE11-FCFD-9941-AEE0-0C5F291A8B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B1FB84A-B6B9-F142-9336-F255262052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5F102-F8A5-2A42-8B7D-C69126613D32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97DE68-51DF-AB44-AD73-234464F707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B581B2-D910-1F46-B91B-884BCC3FCC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A7CC2-D284-DE4A-AAFA-A36CD6F2DF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091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B62CF-D661-0E44-9E2C-FDF66949572E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D951E-3A3D-0F41-909A-ADAC57C0EC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08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Riktlinjer för hälsoundersökningar via arbetsplatsen med fokus på levnadsvanor</a:t>
            </a:r>
          </a:p>
          <a:p>
            <a:r>
              <a:rPr lang="sv-SE" dirty="0"/>
              <a:t>En översikt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1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055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89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807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169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0670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034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7957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176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905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36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153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317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234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4954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>
              <a:latin typeface="Calibri"/>
              <a:ea typeface="Roboto" panose="02000000000000000000" pitchFamily="2" charset="0"/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373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>
              <a:latin typeface="Calibri"/>
              <a:ea typeface="Roboto" panose="02000000000000000000" pitchFamily="2" charset="0"/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373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69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69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015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66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71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173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95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69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linkedin.com/company/myndigheten-for-arbetsmiljokunskap/" TargetMode="External"/><Relationship Id="rId7" Type="http://schemas.openxmlformats.org/officeDocument/2006/relationships/hyperlink" Target="https://youtube.com/c/myndighetenforarbetsmiljokunskap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myndighetenforarbetsmiljokunskap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instagram.com/arbetsmiljotipset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linkedin.com/company/myndigheten-for-arbetsmiljokunskap/" TargetMode="External"/><Relationship Id="rId7" Type="http://schemas.openxmlformats.org/officeDocument/2006/relationships/hyperlink" Target="https://youtube.com/c/myndighetenforarbetsmiljokunskap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myndighetenforarbetsmiljokunskap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instagram.com/arbetsmiljotipset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E8E159-AEF1-D340-99AB-B77FCC28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D5D56B-DE5C-D943-BCAB-EA194655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A7AE68-5917-AB42-89F6-4E8685B9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DE7F3720-FA41-7D4C-A9BC-C3DA9CE97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094" y="1126096"/>
            <a:ext cx="4175716" cy="3903387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58C4DB74-AA29-8C42-BCDF-5752C190E4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4302" y="5698415"/>
            <a:ext cx="6095999" cy="8576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ts val="27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C51A38-C56F-EF49-869F-806A5A3EB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4302" y="4943045"/>
            <a:ext cx="6095998" cy="722892"/>
          </a:xfrm>
        </p:spPr>
        <p:txBody>
          <a:bodyPr anchor="b" anchorCtr="0"/>
          <a:lstStyle>
            <a:lvl1pPr algn="r">
              <a:defRPr sz="3800"/>
            </a:lvl1pPr>
          </a:lstStyle>
          <a:p>
            <a:r>
              <a:rPr lang="sv-SE" dirty="0"/>
              <a:t>Presentationsnamn</a:t>
            </a:r>
          </a:p>
        </p:txBody>
      </p:sp>
    </p:spTree>
    <p:extLst>
      <p:ext uri="{BB962C8B-B14F-4D97-AF65-F5344CB8AC3E}">
        <p14:creationId xmlns:p14="http://schemas.microsoft.com/office/powerpoint/2010/main" val="39135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ljus bakg till ex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8C1B8E-83A2-8F4B-BC78-E6E1663BA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33B7F27-5D34-0543-9155-04A5B1B39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158098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ul he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D77B3C51-7943-E84C-8075-DA4FF20DCA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5D3F18C-1E30-934F-BD37-8EFE419C9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A207CC2D-EF39-A04B-80CA-B2CBF949F416}"/>
              </a:ext>
            </a:extLst>
          </p:cNvPr>
          <p:cNvSpPr/>
          <p:nvPr userDrawn="1"/>
        </p:nvSpPr>
        <p:spPr>
          <a:xfrm>
            <a:off x="9326880" y="1936750"/>
            <a:ext cx="2865120" cy="4921250"/>
          </a:xfrm>
          <a:custGeom>
            <a:avLst/>
            <a:gdLst>
              <a:gd name="connsiteX0" fmla="*/ 13035 w 2426110"/>
              <a:gd name="connsiteY0" fmla="*/ 4109913 h 4112356"/>
              <a:gd name="connsiteX1" fmla="*/ 690032 w 2426110"/>
              <a:gd name="connsiteY1" fmla="*/ 4109913 h 4112356"/>
              <a:gd name="connsiteX2" fmla="*/ 690032 w 2426110"/>
              <a:gd name="connsiteY2" fmla="*/ 3290537 h 4112356"/>
              <a:gd name="connsiteX3" fmla="*/ 766612 w 2426110"/>
              <a:gd name="connsiteY3" fmla="*/ 3213975 h 4112356"/>
              <a:gd name="connsiteX4" fmla="*/ 1531595 w 2426110"/>
              <a:gd name="connsiteY4" fmla="*/ 3213975 h 4112356"/>
              <a:gd name="connsiteX5" fmla="*/ 1531595 w 2426110"/>
              <a:gd name="connsiteY5" fmla="*/ 2524917 h 4112356"/>
              <a:gd name="connsiteX6" fmla="*/ 536058 w 2426110"/>
              <a:gd name="connsiteY6" fmla="*/ 2524917 h 4112356"/>
              <a:gd name="connsiteX7" fmla="*/ 0 w 2426110"/>
              <a:gd name="connsiteY7" fmla="*/ 3060851 h 4112356"/>
              <a:gd name="connsiteX8" fmla="*/ 13035 w 2426110"/>
              <a:gd name="connsiteY8" fmla="*/ 4109913 h 4112356"/>
              <a:gd name="connsiteX9" fmla="*/ 2426111 w 2426110"/>
              <a:gd name="connsiteY9" fmla="*/ 80634 h 4112356"/>
              <a:gd name="connsiteX10" fmla="*/ 2143418 w 2426110"/>
              <a:gd name="connsiteY10" fmla="*/ 0 h 4112356"/>
              <a:gd name="connsiteX11" fmla="*/ 536058 w 2426110"/>
              <a:gd name="connsiteY11" fmla="*/ 0 h 4112356"/>
              <a:gd name="connsiteX12" fmla="*/ 0 w 2426110"/>
              <a:gd name="connsiteY12" fmla="*/ 535934 h 4112356"/>
              <a:gd name="connsiteX13" fmla="*/ 0 w 2426110"/>
              <a:gd name="connsiteY13" fmla="*/ 2073690 h 4112356"/>
              <a:gd name="connsiteX14" fmla="*/ 689217 w 2426110"/>
              <a:gd name="connsiteY14" fmla="*/ 2073690 h 4112356"/>
              <a:gd name="connsiteX15" fmla="*/ 689217 w 2426110"/>
              <a:gd name="connsiteY15" fmla="*/ 765620 h 4112356"/>
              <a:gd name="connsiteX16" fmla="*/ 765797 w 2426110"/>
              <a:gd name="connsiteY16" fmla="*/ 689058 h 4112356"/>
              <a:gd name="connsiteX17" fmla="*/ 1913679 w 2426110"/>
              <a:gd name="connsiteY17" fmla="*/ 689058 h 4112356"/>
              <a:gd name="connsiteX18" fmla="*/ 1990258 w 2426110"/>
              <a:gd name="connsiteY18" fmla="*/ 765620 h 4112356"/>
              <a:gd name="connsiteX19" fmla="*/ 1990258 w 2426110"/>
              <a:gd name="connsiteY19" fmla="*/ 3596785 h 4112356"/>
              <a:gd name="connsiteX20" fmla="*/ 1913679 w 2426110"/>
              <a:gd name="connsiteY20" fmla="*/ 3673347 h 4112356"/>
              <a:gd name="connsiteX21" fmla="*/ 1148696 w 2426110"/>
              <a:gd name="connsiteY21" fmla="*/ 3673347 h 4112356"/>
              <a:gd name="connsiteX22" fmla="*/ 1148696 w 2426110"/>
              <a:gd name="connsiteY22" fmla="*/ 4112357 h 4112356"/>
              <a:gd name="connsiteX23" fmla="*/ 2426111 w 2426110"/>
              <a:gd name="connsiteY23" fmla="*/ 4112357 h 4112356"/>
              <a:gd name="connsiteX24" fmla="*/ 2426111 w 2426110"/>
              <a:gd name="connsiteY24" fmla="*/ 80634 h 4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6110" h="4112356">
                <a:moveTo>
                  <a:pt x="13035" y="4109913"/>
                </a:moveTo>
                <a:lnTo>
                  <a:pt x="690032" y="4109913"/>
                </a:lnTo>
                <a:lnTo>
                  <a:pt x="690032" y="3290537"/>
                </a:lnTo>
                <a:cubicBezTo>
                  <a:pt x="690032" y="3248184"/>
                  <a:pt x="724249" y="3213975"/>
                  <a:pt x="766612" y="3213975"/>
                </a:cubicBezTo>
                <a:lnTo>
                  <a:pt x="1531595" y="3213975"/>
                </a:lnTo>
                <a:lnTo>
                  <a:pt x="1531595" y="2524917"/>
                </a:lnTo>
                <a:lnTo>
                  <a:pt x="536058" y="2524917"/>
                </a:lnTo>
                <a:cubicBezTo>
                  <a:pt x="240330" y="2524917"/>
                  <a:pt x="0" y="2764377"/>
                  <a:pt x="0" y="3060851"/>
                </a:cubicBezTo>
                <a:lnTo>
                  <a:pt x="13035" y="4109913"/>
                </a:lnTo>
                <a:close/>
                <a:moveTo>
                  <a:pt x="2426111" y="80634"/>
                </a:moveTo>
                <a:cubicBezTo>
                  <a:pt x="2343829" y="29322"/>
                  <a:pt x="2247696" y="0"/>
                  <a:pt x="2143418" y="0"/>
                </a:cubicBezTo>
                <a:lnTo>
                  <a:pt x="536058" y="0"/>
                </a:lnTo>
                <a:cubicBezTo>
                  <a:pt x="240330" y="0"/>
                  <a:pt x="0" y="239460"/>
                  <a:pt x="0" y="535934"/>
                </a:cubicBezTo>
                <a:lnTo>
                  <a:pt x="0" y="2073690"/>
                </a:lnTo>
                <a:lnTo>
                  <a:pt x="689217" y="2073690"/>
                </a:lnTo>
                <a:lnTo>
                  <a:pt x="689217" y="765620"/>
                </a:lnTo>
                <a:cubicBezTo>
                  <a:pt x="689217" y="723266"/>
                  <a:pt x="723434" y="689058"/>
                  <a:pt x="765797" y="689058"/>
                </a:cubicBezTo>
                <a:lnTo>
                  <a:pt x="1913679" y="689058"/>
                </a:lnTo>
                <a:cubicBezTo>
                  <a:pt x="1956042" y="689058"/>
                  <a:pt x="1990258" y="723266"/>
                  <a:pt x="1990258" y="765620"/>
                </a:cubicBezTo>
                <a:lnTo>
                  <a:pt x="1990258" y="3596785"/>
                </a:lnTo>
                <a:cubicBezTo>
                  <a:pt x="1990258" y="3639139"/>
                  <a:pt x="1956042" y="3673347"/>
                  <a:pt x="1913679" y="3673347"/>
                </a:cubicBezTo>
                <a:lnTo>
                  <a:pt x="1148696" y="3673347"/>
                </a:lnTo>
                <a:lnTo>
                  <a:pt x="1148696" y="4112357"/>
                </a:lnTo>
                <a:lnTo>
                  <a:pt x="2426111" y="4112357"/>
                </a:lnTo>
                <a:lnTo>
                  <a:pt x="2426111" y="80634"/>
                </a:lnTo>
                <a:close/>
              </a:path>
            </a:pathLst>
          </a:custGeom>
          <a:solidFill>
            <a:srgbClr val="FFB24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002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unktlista rosa he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D77B3C51-7943-E84C-8075-DA4FF20DCA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995DB22-C72E-3A4F-A0D0-4159DC993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51675AD0-73C1-D146-AA0F-272DA5626E13}"/>
              </a:ext>
            </a:extLst>
          </p:cNvPr>
          <p:cNvSpPr/>
          <p:nvPr userDrawn="1"/>
        </p:nvSpPr>
        <p:spPr>
          <a:xfrm>
            <a:off x="9326880" y="1936750"/>
            <a:ext cx="2865120" cy="4921250"/>
          </a:xfrm>
          <a:custGeom>
            <a:avLst/>
            <a:gdLst>
              <a:gd name="connsiteX0" fmla="*/ 13035 w 2426110"/>
              <a:gd name="connsiteY0" fmla="*/ 4109913 h 4112356"/>
              <a:gd name="connsiteX1" fmla="*/ 690032 w 2426110"/>
              <a:gd name="connsiteY1" fmla="*/ 4109913 h 4112356"/>
              <a:gd name="connsiteX2" fmla="*/ 690032 w 2426110"/>
              <a:gd name="connsiteY2" fmla="*/ 3290537 h 4112356"/>
              <a:gd name="connsiteX3" fmla="*/ 766612 w 2426110"/>
              <a:gd name="connsiteY3" fmla="*/ 3213975 h 4112356"/>
              <a:gd name="connsiteX4" fmla="*/ 1531595 w 2426110"/>
              <a:gd name="connsiteY4" fmla="*/ 3213975 h 4112356"/>
              <a:gd name="connsiteX5" fmla="*/ 1531595 w 2426110"/>
              <a:gd name="connsiteY5" fmla="*/ 2524917 h 4112356"/>
              <a:gd name="connsiteX6" fmla="*/ 536058 w 2426110"/>
              <a:gd name="connsiteY6" fmla="*/ 2524917 h 4112356"/>
              <a:gd name="connsiteX7" fmla="*/ 0 w 2426110"/>
              <a:gd name="connsiteY7" fmla="*/ 3060851 h 4112356"/>
              <a:gd name="connsiteX8" fmla="*/ 13035 w 2426110"/>
              <a:gd name="connsiteY8" fmla="*/ 4109913 h 4112356"/>
              <a:gd name="connsiteX9" fmla="*/ 2426111 w 2426110"/>
              <a:gd name="connsiteY9" fmla="*/ 80634 h 4112356"/>
              <a:gd name="connsiteX10" fmla="*/ 2143418 w 2426110"/>
              <a:gd name="connsiteY10" fmla="*/ 0 h 4112356"/>
              <a:gd name="connsiteX11" fmla="*/ 536058 w 2426110"/>
              <a:gd name="connsiteY11" fmla="*/ 0 h 4112356"/>
              <a:gd name="connsiteX12" fmla="*/ 0 w 2426110"/>
              <a:gd name="connsiteY12" fmla="*/ 535934 h 4112356"/>
              <a:gd name="connsiteX13" fmla="*/ 0 w 2426110"/>
              <a:gd name="connsiteY13" fmla="*/ 2073690 h 4112356"/>
              <a:gd name="connsiteX14" fmla="*/ 689217 w 2426110"/>
              <a:gd name="connsiteY14" fmla="*/ 2073690 h 4112356"/>
              <a:gd name="connsiteX15" fmla="*/ 689217 w 2426110"/>
              <a:gd name="connsiteY15" fmla="*/ 765620 h 4112356"/>
              <a:gd name="connsiteX16" fmla="*/ 765797 w 2426110"/>
              <a:gd name="connsiteY16" fmla="*/ 689058 h 4112356"/>
              <a:gd name="connsiteX17" fmla="*/ 1913679 w 2426110"/>
              <a:gd name="connsiteY17" fmla="*/ 689058 h 4112356"/>
              <a:gd name="connsiteX18" fmla="*/ 1990258 w 2426110"/>
              <a:gd name="connsiteY18" fmla="*/ 765620 h 4112356"/>
              <a:gd name="connsiteX19" fmla="*/ 1990258 w 2426110"/>
              <a:gd name="connsiteY19" fmla="*/ 3596785 h 4112356"/>
              <a:gd name="connsiteX20" fmla="*/ 1913679 w 2426110"/>
              <a:gd name="connsiteY20" fmla="*/ 3673347 h 4112356"/>
              <a:gd name="connsiteX21" fmla="*/ 1148696 w 2426110"/>
              <a:gd name="connsiteY21" fmla="*/ 3673347 h 4112356"/>
              <a:gd name="connsiteX22" fmla="*/ 1148696 w 2426110"/>
              <a:gd name="connsiteY22" fmla="*/ 4112357 h 4112356"/>
              <a:gd name="connsiteX23" fmla="*/ 2426111 w 2426110"/>
              <a:gd name="connsiteY23" fmla="*/ 4112357 h 4112356"/>
              <a:gd name="connsiteX24" fmla="*/ 2426111 w 2426110"/>
              <a:gd name="connsiteY24" fmla="*/ 80634 h 4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6110" h="4112356">
                <a:moveTo>
                  <a:pt x="13035" y="4109913"/>
                </a:moveTo>
                <a:lnTo>
                  <a:pt x="690032" y="4109913"/>
                </a:lnTo>
                <a:lnTo>
                  <a:pt x="690032" y="3290537"/>
                </a:lnTo>
                <a:cubicBezTo>
                  <a:pt x="690032" y="3248184"/>
                  <a:pt x="724249" y="3213975"/>
                  <a:pt x="766612" y="3213975"/>
                </a:cubicBezTo>
                <a:lnTo>
                  <a:pt x="1531595" y="3213975"/>
                </a:lnTo>
                <a:lnTo>
                  <a:pt x="1531595" y="2524917"/>
                </a:lnTo>
                <a:lnTo>
                  <a:pt x="536058" y="2524917"/>
                </a:lnTo>
                <a:cubicBezTo>
                  <a:pt x="240330" y="2524917"/>
                  <a:pt x="0" y="2764377"/>
                  <a:pt x="0" y="3060851"/>
                </a:cubicBezTo>
                <a:lnTo>
                  <a:pt x="13035" y="4109913"/>
                </a:lnTo>
                <a:close/>
                <a:moveTo>
                  <a:pt x="2426111" y="80634"/>
                </a:moveTo>
                <a:cubicBezTo>
                  <a:pt x="2343829" y="29322"/>
                  <a:pt x="2247696" y="0"/>
                  <a:pt x="2143418" y="0"/>
                </a:cubicBezTo>
                <a:lnTo>
                  <a:pt x="536058" y="0"/>
                </a:lnTo>
                <a:cubicBezTo>
                  <a:pt x="240330" y="0"/>
                  <a:pt x="0" y="239460"/>
                  <a:pt x="0" y="535934"/>
                </a:cubicBezTo>
                <a:lnTo>
                  <a:pt x="0" y="2073690"/>
                </a:lnTo>
                <a:lnTo>
                  <a:pt x="689217" y="2073690"/>
                </a:lnTo>
                <a:lnTo>
                  <a:pt x="689217" y="765620"/>
                </a:lnTo>
                <a:cubicBezTo>
                  <a:pt x="689217" y="723266"/>
                  <a:pt x="723434" y="689058"/>
                  <a:pt x="765797" y="689058"/>
                </a:cubicBezTo>
                <a:lnTo>
                  <a:pt x="1913679" y="689058"/>
                </a:lnTo>
                <a:cubicBezTo>
                  <a:pt x="1956042" y="689058"/>
                  <a:pt x="1990258" y="723266"/>
                  <a:pt x="1990258" y="765620"/>
                </a:cubicBezTo>
                <a:lnTo>
                  <a:pt x="1990258" y="3596785"/>
                </a:lnTo>
                <a:cubicBezTo>
                  <a:pt x="1990258" y="3639139"/>
                  <a:pt x="1956042" y="3673347"/>
                  <a:pt x="1913679" y="3673347"/>
                </a:cubicBezTo>
                <a:lnTo>
                  <a:pt x="1148696" y="3673347"/>
                </a:lnTo>
                <a:lnTo>
                  <a:pt x="1148696" y="4112357"/>
                </a:lnTo>
                <a:lnTo>
                  <a:pt x="2426111" y="4112357"/>
                </a:lnTo>
                <a:lnTo>
                  <a:pt x="2426111" y="80634"/>
                </a:lnTo>
                <a:close/>
              </a:path>
            </a:pathLst>
          </a:custGeom>
          <a:solidFill>
            <a:srgbClr val="D15284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191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v vit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485" y="2448197"/>
            <a:ext cx="3546491" cy="3632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01" y="1898680"/>
            <a:ext cx="3472775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424129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v svart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alpha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485" y="2448068"/>
            <a:ext cx="3613399" cy="36776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02" y="1898552"/>
            <a:ext cx="3539682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1827163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h vit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4001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5664" y="2434228"/>
            <a:ext cx="3922827" cy="36097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9380" y="1884712"/>
            <a:ext cx="3849111" cy="485051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219588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h svart platt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4001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alpha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5664" y="2441583"/>
            <a:ext cx="3922827" cy="36618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9380" y="1892067"/>
            <a:ext cx="3849111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177670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50F66CB-71E2-D346-974B-43126381DC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4000" y="0"/>
            <a:ext cx="487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0EC2616C-EFDC-D441-A1A1-16ABD3E0DD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178" y="2540576"/>
            <a:ext cx="5797356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CA2EB61-84BC-6448-AC2A-82E36C3EC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5730954" cy="649790"/>
          </a:xfrm>
        </p:spPr>
        <p:txBody>
          <a:bodyPr anchor="t" anchorCtr="0"/>
          <a:lstStyle>
            <a:lvl1pPr>
              <a:lnSpc>
                <a:spcPts val="3800"/>
              </a:lnSpc>
              <a:defRPr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826194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0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09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Citat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8">
            <a:extLst>
              <a:ext uri="{FF2B5EF4-FFF2-40B4-BE49-F238E27FC236}">
                <a16:creationId xmlns:a16="http://schemas.microsoft.com/office/drawing/2014/main" id="{5C50BF39-3F1F-644F-B551-476E21B6D763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8C1B8E-83A2-8F4B-BC78-E6E1663BA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5235" y="2101987"/>
            <a:ext cx="9521530" cy="34157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7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4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”Citat in här”</a:t>
            </a:r>
          </a:p>
        </p:txBody>
      </p:sp>
    </p:spTree>
    <p:extLst>
      <p:ext uri="{BB962C8B-B14F-4D97-AF65-F5344CB8AC3E}">
        <p14:creationId xmlns:p14="http://schemas.microsoft.com/office/powerpoint/2010/main" val="172287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45E889C-F156-174D-B825-E88C22BBBA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E8E159-AEF1-D340-99AB-B77FCC28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D5D56B-DE5C-D943-BCAB-EA194655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A7AE68-5917-AB42-89F6-4E8685B9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DE7F3720-FA41-7D4C-A9BC-C3DA9CE97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8141" y="528203"/>
            <a:ext cx="4175716" cy="3903387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58C4DB74-AA29-8C42-BCDF-5752C190E4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98648"/>
            <a:ext cx="12191999" cy="8576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7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C51A38-C56F-EF49-869F-806A5A3EB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474476"/>
            <a:ext cx="12192000" cy="588945"/>
          </a:xfrm>
        </p:spPr>
        <p:txBody>
          <a:bodyPr anchor="t" anchorCtr="0"/>
          <a:lstStyle>
            <a:lvl1pPr algn="ctr">
              <a:defRPr sz="3800"/>
            </a:lvl1pPr>
          </a:lstStyle>
          <a:p>
            <a:r>
              <a:rPr lang="sv-SE" dirty="0"/>
              <a:t>Presentationsnamn</a:t>
            </a:r>
          </a:p>
        </p:txBody>
      </p:sp>
    </p:spTree>
    <p:extLst>
      <p:ext uri="{BB962C8B-B14F-4D97-AF65-F5344CB8AC3E}">
        <p14:creationId xmlns:p14="http://schemas.microsoft.com/office/powerpoint/2010/main" val="32728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bild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B6F206B-2ECF-F94D-BB04-7C413CC93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525" y="2440974"/>
            <a:ext cx="10391775" cy="879726"/>
          </a:xfrm>
        </p:spPr>
        <p:txBody>
          <a:bodyPr/>
          <a:lstStyle>
            <a:lvl1pPr algn="ctr">
              <a:defRPr sz="7000" cap="none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1EE1FA-B3A3-7743-AF7E-3B3BB0610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8525" y="3503339"/>
            <a:ext cx="10391775" cy="158844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5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text 28">
            <a:extLst>
              <a:ext uri="{FF2B5EF4-FFF2-40B4-BE49-F238E27FC236}">
                <a16:creationId xmlns:a16="http://schemas.microsoft.com/office/drawing/2014/main" id="{8CE35B1D-867B-AD4E-AF58-60A951FB98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286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28">
            <a:extLst>
              <a:ext uri="{FF2B5EF4-FFF2-40B4-BE49-F238E27FC236}">
                <a16:creationId xmlns:a16="http://schemas.microsoft.com/office/drawing/2014/main" id="{CC5155CF-FB96-6647-846F-8151EE5C9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FC88365A-5FB0-DB48-A0CB-A4EB9D6158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525" y="2440974"/>
            <a:ext cx="10391775" cy="879726"/>
          </a:xfrm>
        </p:spPr>
        <p:txBody>
          <a:bodyPr/>
          <a:lstStyle>
            <a:lvl1pPr algn="ctr">
              <a:defRPr sz="7000" cap="none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3F33BC54-85A0-394D-82CA-71E9DD4CCB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8525" y="3503339"/>
            <a:ext cx="10391775" cy="158844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5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8996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ul bakg till ex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text 28">
            <a:extLst>
              <a:ext uri="{FF2B5EF4-FFF2-40B4-BE49-F238E27FC236}">
                <a16:creationId xmlns:a16="http://schemas.microsoft.com/office/drawing/2014/main" id="{8FDC926B-0B53-744D-B7A5-D51C9F750AE3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123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16B4918-CE96-884F-8E0B-F26BED79E2F1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text 28">
            <a:extLst>
              <a:ext uri="{FF2B5EF4-FFF2-40B4-BE49-F238E27FC236}">
                <a16:creationId xmlns:a16="http://schemas.microsoft.com/office/drawing/2014/main" id="{8FDC926B-0B53-744D-B7A5-D51C9F750AE3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07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 oss">
    <p:bg>
      <p:bgPr>
        <a:solidFill>
          <a:srgbClr val="FF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50703E-65D4-034C-8EAD-A9879032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D93A07-2B21-C440-AA47-B0C78A02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5876840-DD47-2A4C-8321-A32D1C1D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42F385-1626-2A41-9DA1-A546FFCA93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09055"/>
            <a:ext cx="12192000" cy="558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sv-SE" dirty="0"/>
              <a:t>Tack för mig!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0266A246-679F-3744-8530-53B7298D33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8023" y="1660097"/>
            <a:ext cx="3136900" cy="13986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</a:t>
            </a:r>
            <a:r>
              <a:rPr lang="sv-SE" dirty="0" err="1"/>
              <a:t>namn.namnsson@mynak.se</a:t>
            </a:r>
            <a:r>
              <a:rPr lang="sv-SE" dirty="0"/>
              <a:t> Tel: XXX-XX XX XX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62AA164-5A16-354E-8994-1E38C905D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3186" y="2442659"/>
            <a:ext cx="3225627" cy="3015260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B6821CA-8E87-5E43-A8D5-A64AF0397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524" y="5126398"/>
            <a:ext cx="10391775" cy="4220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/>
              <a:t>www.mynak.se</a:t>
            </a:r>
            <a:endParaRPr lang="sv-SE" dirty="0"/>
          </a:p>
        </p:txBody>
      </p:sp>
      <p:pic>
        <p:nvPicPr>
          <p:cNvPr id="18" name="Bildobjekt 17">
            <a:hlinkClick r:id="rId3"/>
            <a:extLst>
              <a:ext uri="{FF2B5EF4-FFF2-40B4-BE49-F238E27FC236}">
                <a16:creationId xmlns:a16="http://schemas.microsoft.com/office/drawing/2014/main" id="{FCE5C309-E299-AA48-9341-979BE817DA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6220" y="5741998"/>
            <a:ext cx="218985" cy="218985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hlinkClick r:id="rId5"/>
            <a:extLst>
              <a:ext uri="{FF2B5EF4-FFF2-40B4-BE49-F238E27FC236}">
                <a16:creationId xmlns:a16="http://schemas.microsoft.com/office/drawing/2014/main" id="{1A542B15-F2C0-EB43-B4BB-FB1FFE299E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87617" y="5736905"/>
            <a:ext cx="224078" cy="229170"/>
          </a:xfrm>
          <a:prstGeom prst="rect">
            <a:avLst/>
          </a:prstGeom>
        </p:spPr>
      </p:pic>
      <p:pic>
        <p:nvPicPr>
          <p:cNvPr id="20" name="Bildobjekt 19">
            <a:hlinkClick r:id="rId7"/>
            <a:extLst>
              <a:ext uri="{FF2B5EF4-FFF2-40B4-BE49-F238E27FC236}">
                <a16:creationId xmlns:a16="http://schemas.microsoft.com/office/drawing/2014/main" id="{CC88E066-21F6-CF48-BA22-A9CCA6843B7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19372" y="5736905"/>
            <a:ext cx="224078" cy="229170"/>
          </a:xfrm>
          <a:prstGeom prst="rect">
            <a:avLst/>
          </a:prstGeom>
        </p:spPr>
      </p:pic>
      <p:pic>
        <p:nvPicPr>
          <p:cNvPr id="21" name="Bildobjekt 20">
            <a:hlinkClick r:id="rId9"/>
            <a:extLst>
              <a:ext uri="{FF2B5EF4-FFF2-40B4-BE49-F238E27FC236}">
                <a16:creationId xmlns:a16="http://schemas.microsoft.com/office/drawing/2014/main" id="{CA53BC9F-9F0C-924F-95D6-2BEE88DB484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555863" y="5741998"/>
            <a:ext cx="224078" cy="2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">
    <p:bg>
      <p:bgPr>
        <a:solidFill>
          <a:srgbClr val="FF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2A025D-A9C1-B84D-8118-3ED47B94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C4D92C-B42A-224C-801D-D9B6B372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A8831B-1EE5-B949-86EC-F1AD187A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F775433-A9FA-BF48-A1F0-A1EB9E2BB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3186" y="916660"/>
            <a:ext cx="3225627" cy="3015260"/>
          </a:xfrm>
          <a:prstGeom prst="rect">
            <a:avLst/>
          </a:prstGeom>
        </p:spPr>
      </p:pic>
      <p:cxnSp>
        <p:nvCxnSpPr>
          <p:cNvPr id="8" name="Rak koppling 4">
            <a:extLst>
              <a:ext uri="{FF2B5EF4-FFF2-40B4-BE49-F238E27FC236}">
                <a16:creationId xmlns:a16="http://schemas.microsoft.com/office/drawing/2014/main" id="{EDC825EA-7FB9-CF45-8471-3A9D9E908232}"/>
              </a:ext>
            </a:extLst>
          </p:cNvPr>
          <p:cNvCxnSpPr>
            <a:cxnSpLocks/>
          </p:cNvCxnSpPr>
          <p:nvPr userDrawn="1"/>
        </p:nvCxnSpPr>
        <p:spPr>
          <a:xfrm>
            <a:off x="4598459" y="4020703"/>
            <a:ext cx="2950657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C6099399-D626-4A4D-92C7-C18C487912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581957"/>
            <a:ext cx="12192000" cy="558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sv-SE" dirty="0"/>
              <a:t>Tack!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1F3BE73A-7731-E447-B8E3-C2F090D755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524" y="5126398"/>
            <a:ext cx="10391775" cy="4220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/>
              <a:t>www.mynak.se</a:t>
            </a:r>
            <a:endParaRPr lang="sv-SE" dirty="0"/>
          </a:p>
        </p:txBody>
      </p:sp>
      <p:pic>
        <p:nvPicPr>
          <p:cNvPr id="12" name="Bildobjekt 11">
            <a:hlinkClick r:id="rId3"/>
            <a:extLst>
              <a:ext uri="{FF2B5EF4-FFF2-40B4-BE49-F238E27FC236}">
                <a16:creationId xmlns:a16="http://schemas.microsoft.com/office/drawing/2014/main" id="{22531675-0EBA-1E48-ADCB-B1ED891C01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6220" y="5741998"/>
            <a:ext cx="218985" cy="218985"/>
          </a:xfrm>
          <a:prstGeom prst="rect">
            <a:avLst/>
          </a:prstGeom>
        </p:spPr>
      </p:pic>
      <p:pic>
        <p:nvPicPr>
          <p:cNvPr id="13" name="Bildobjekt 12" descr="En bild som visar text, clipart&#10;&#10;Automatiskt genererad beskrivning">
            <a:hlinkClick r:id="rId5"/>
            <a:extLst>
              <a:ext uri="{FF2B5EF4-FFF2-40B4-BE49-F238E27FC236}">
                <a16:creationId xmlns:a16="http://schemas.microsoft.com/office/drawing/2014/main" id="{B68BAD49-D876-1141-BA76-22F9DE9EAB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87617" y="5736905"/>
            <a:ext cx="224078" cy="229170"/>
          </a:xfrm>
          <a:prstGeom prst="rect">
            <a:avLst/>
          </a:prstGeom>
        </p:spPr>
      </p:pic>
      <p:pic>
        <p:nvPicPr>
          <p:cNvPr id="14" name="Bildobjekt 13">
            <a:hlinkClick r:id="rId7"/>
            <a:extLst>
              <a:ext uri="{FF2B5EF4-FFF2-40B4-BE49-F238E27FC236}">
                <a16:creationId xmlns:a16="http://schemas.microsoft.com/office/drawing/2014/main" id="{F7E75377-C208-3A4D-BDD8-BFC8E469CEE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19372" y="5736905"/>
            <a:ext cx="224078" cy="229170"/>
          </a:xfrm>
          <a:prstGeom prst="rect">
            <a:avLst/>
          </a:prstGeom>
        </p:spPr>
      </p:pic>
      <p:pic>
        <p:nvPicPr>
          <p:cNvPr id="15" name="Bildobjekt 14">
            <a:hlinkClick r:id="rId9"/>
            <a:extLst>
              <a:ext uri="{FF2B5EF4-FFF2-40B4-BE49-F238E27FC236}">
                <a16:creationId xmlns:a16="http://schemas.microsoft.com/office/drawing/2014/main" id="{18FEA65E-9750-154F-BD20-B88464CFA61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555863" y="5741998"/>
            <a:ext cx="224078" cy="2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4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å dek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8C13A336-0628-644B-BB89-9486082AF5B0}"/>
              </a:ext>
            </a:extLst>
          </p:cNvPr>
          <p:cNvSpPr/>
          <p:nvPr/>
        </p:nvSpPr>
        <p:spPr>
          <a:xfrm>
            <a:off x="9326880" y="1936750"/>
            <a:ext cx="2865120" cy="4921250"/>
          </a:xfrm>
          <a:custGeom>
            <a:avLst/>
            <a:gdLst>
              <a:gd name="connsiteX0" fmla="*/ 13035 w 2426110"/>
              <a:gd name="connsiteY0" fmla="*/ 4109913 h 4112356"/>
              <a:gd name="connsiteX1" fmla="*/ 690032 w 2426110"/>
              <a:gd name="connsiteY1" fmla="*/ 4109913 h 4112356"/>
              <a:gd name="connsiteX2" fmla="*/ 690032 w 2426110"/>
              <a:gd name="connsiteY2" fmla="*/ 3290537 h 4112356"/>
              <a:gd name="connsiteX3" fmla="*/ 766612 w 2426110"/>
              <a:gd name="connsiteY3" fmla="*/ 3213975 h 4112356"/>
              <a:gd name="connsiteX4" fmla="*/ 1531595 w 2426110"/>
              <a:gd name="connsiteY4" fmla="*/ 3213975 h 4112356"/>
              <a:gd name="connsiteX5" fmla="*/ 1531595 w 2426110"/>
              <a:gd name="connsiteY5" fmla="*/ 2524917 h 4112356"/>
              <a:gd name="connsiteX6" fmla="*/ 536058 w 2426110"/>
              <a:gd name="connsiteY6" fmla="*/ 2524917 h 4112356"/>
              <a:gd name="connsiteX7" fmla="*/ 0 w 2426110"/>
              <a:gd name="connsiteY7" fmla="*/ 3060851 h 4112356"/>
              <a:gd name="connsiteX8" fmla="*/ 13035 w 2426110"/>
              <a:gd name="connsiteY8" fmla="*/ 4109913 h 4112356"/>
              <a:gd name="connsiteX9" fmla="*/ 2426111 w 2426110"/>
              <a:gd name="connsiteY9" fmla="*/ 80634 h 4112356"/>
              <a:gd name="connsiteX10" fmla="*/ 2143418 w 2426110"/>
              <a:gd name="connsiteY10" fmla="*/ 0 h 4112356"/>
              <a:gd name="connsiteX11" fmla="*/ 536058 w 2426110"/>
              <a:gd name="connsiteY11" fmla="*/ 0 h 4112356"/>
              <a:gd name="connsiteX12" fmla="*/ 0 w 2426110"/>
              <a:gd name="connsiteY12" fmla="*/ 535934 h 4112356"/>
              <a:gd name="connsiteX13" fmla="*/ 0 w 2426110"/>
              <a:gd name="connsiteY13" fmla="*/ 2073690 h 4112356"/>
              <a:gd name="connsiteX14" fmla="*/ 689217 w 2426110"/>
              <a:gd name="connsiteY14" fmla="*/ 2073690 h 4112356"/>
              <a:gd name="connsiteX15" fmla="*/ 689217 w 2426110"/>
              <a:gd name="connsiteY15" fmla="*/ 765620 h 4112356"/>
              <a:gd name="connsiteX16" fmla="*/ 765797 w 2426110"/>
              <a:gd name="connsiteY16" fmla="*/ 689058 h 4112356"/>
              <a:gd name="connsiteX17" fmla="*/ 1913679 w 2426110"/>
              <a:gd name="connsiteY17" fmla="*/ 689058 h 4112356"/>
              <a:gd name="connsiteX18" fmla="*/ 1990258 w 2426110"/>
              <a:gd name="connsiteY18" fmla="*/ 765620 h 4112356"/>
              <a:gd name="connsiteX19" fmla="*/ 1990258 w 2426110"/>
              <a:gd name="connsiteY19" fmla="*/ 3596785 h 4112356"/>
              <a:gd name="connsiteX20" fmla="*/ 1913679 w 2426110"/>
              <a:gd name="connsiteY20" fmla="*/ 3673347 h 4112356"/>
              <a:gd name="connsiteX21" fmla="*/ 1148696 w 2426110"/>
              <a:gd name="connsiteY21" fmla="*/ 3673347 h 4112356"/>
              <a:gd name="connsiteX22" fmla="*/ 1148696 w 2426110"/>
              <a:gd name="connsiteY22" fmla="*/ 4112357 h 4112356"/>
              <a:gd name="connsiteX23" fmla="*/ 2426111 w 2426110"/>
              <a:gd name="connsiteY23" fmla="*/ 4112357 h 4112356"/>
              <a:gd name="connsiteX24" fmla="*/ 2426111 w 2426110"/>
              <a:gd name="connsiteY24" fmla="*/ 80634 h 4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6110" h="4112356">
                <a:moveTo>
                  <a:pt x="13035" y="4109913"/>
                </a:moveTo>
                <a:lnTo>
                  <a:pt x="690032" y="4109913"/>
                </a:lnTo>
                <a:lnTo>
                  <a:pt x="690032" y="3290537"/>
                </a:lnTo>
                <a:cubicBezTo>
                  <a:pt x="690032" y="3248184"/>
                  <a:pt x="724249" y="3213975"/>
                  <a:pt x="766612" y="3213975"/>
                </a:cubicBezTo>
                <a:lnTo>
                  <a:pt x="1531595" y="3213975"/>
                </a:lnTo>
                <a:lnTo>
                  <a:pt x="1531595" y="2524917"/>
                </a:lnTo>
                <a:lnTo>
                  <a:pt x="536058" y="2524917"/>
                </a:lnTo>
                <a:cubicBezTo>
                  <a:pt x="240330" y="2524917"/>
                  <a:pt x="0" y="2764377"/>
                  <a:pt x="0" y="3060851"/>
                </a:cubicBezTo>
                <a:lnTo>
                  <a:pt x="13035" y="4109913"/>
                </a:lnTo>
                <a:close/>
                <a:moveTo>
                  <a:pt x="2426111" y="80634"/>
                </a:moveTo>
                <a:cubicBezTo>
                  <a:pt x="2343829" y="29322"/>
                  <a:pt x="2247696" y="0"/>
                  <a:pt x="2143418" y="0"/>
                </a:cubicBezTo>
                <a:lnTo>
                  <a:pt x="536058" y="0"/>
                </a:lnTo>
                <a:cubicBezTo>
                  <a:pt x="240330" y="0"/>
                  <a:pt x="0" y="239460"/>
                  <a:pt x="0" y="535934"/>
                </a:cubicBezTo>
                <a:lnTo>
                  <a:pt x="0" y="2073690"/>
                </a:lnTo>
                <a:lnTo>
                  <a:pt x="689217" y="2073690"/>
                </a:lnTo>
                <a:lnTo>
                  <a:pt x="689217" y="765620"/>
                </a:lnTo>
                <a:cubicBezTo>
                  <a:pt x="689217" y="723266"/>
                  <a:pt x="723434" y="689058"/>
                  <a:pt x="765797" y="689058"/>
                </a:cubicBezTo>
                <a:lnTo>
                  <a:pt x="1913679" y="689058"/>
                </a:lnTo>
                <a:cubicBezTo>
                  <a:pt x="1956042" y="689058"/>
                  <a:pt x="1990258" y="723266"/>
                  <a:pt x="1990258" y="765620"/>
                </a:cubicBezTo>
                <a:lnTo>
                  <a:pt x="1990258" y="3596785"/>
                </a:lnTo>
                <a:cubicBezTo>
                  <a:pt x="1990258" y="3639139"/>
                  <a:pt x="1956042" y="3673347"/>
                  <a:pt x="1913679" y="3673347"/>
                </a:cubicBezTo>
                <a:lnTo>
                  <a:pt x="1148696" y="3673347"/>
                </a:lnTo>
                <a:lnTo>
                  <a:pt x="1148696" y="4112357"/>
                </a:lnTo>
                <a:lnTo>
                  <a:pt x="2426111" y="4112357"/>
                </a:lnTo>
                <a:lnTo>
                  <a:pt x="2426111" y="80634"/>
                </a:lnTo>
                <a:close/>
              </a:path>
            </a:pathLst>
          </a:custGeom>
          <a:solidFill>
            <a:srgbClr val="EEEEEE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>
              <a:solidFill>
                <a:srgbClr val="FFF3E0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1EE1FA-B3A3-7743-AF7E-3B3BB0610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CE61458-AD8A-5D4F-BF1B-6190E7258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396879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1EE1FA-B3A3-7743-AF7E-3B3BB0610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184150" indent="-184150">
              <a:lnSpc>
                <a:spcPts val="25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Punktlista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CE61458-AD8A-5D4F-BF1B-6190E7258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356011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B90590F-2506-2644-9F51-581E0E5E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D72423-8473-6646-89BB-094414E1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D19253-137D-D941-B393-8AFE3A09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text 28">
            <a:extLst>
              <a:ext uri="{FF2B5EF4-FFF2-40B4-BE49-F238E27FC236}">
                <a16:creationId xmlns:a16="http://schemas.microsoft.com/office/drawing/2014/main" id="{9F35605A-51C4-3C4A-8944-0E97B9D356D1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D5D9E7DA-81BA-6A42-BD3A-AC57874C9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72EF5D0-C33C-3845-8F92-F3DF0480D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204140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Start, slut, neutral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5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3" r:id="rId2"/>
    <p:sldLayoutId id="2147483688" r:id="rId3"/>
    <p:sldLayoutId id="2147483704" r:id="rId4"/>
    <p:sldLayoutId id="2147483651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37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Layout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805CD162-4F1C-274C-8DB6-93757925CA48}"/>
              </a:ext>
            </a:extLst>
          </p:cNvPr>
          <p:cNvSpPr txBox="1">
            <a:spLocks/>
          </p:cNvSpPr>
          <p:nvPr userDrawn="1"/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4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5" r:id="rId2"/>
    <p:sldLayoutId id="2147483698" r:id="rId3"/>
    <p:sldLayoutId id="2147483686" r:id="rId4"/>
    <p:sldLayoutId id="2147483694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3752" userDrawn="1">
          <p15:clr>
            <a:srgbClr val="F26B43"/>
          </p15:clr>
        </p15:guide>
        <p15:guide id="7" orient="horz" pos="874" userDrawn="1">
          <p15:clr>
            <a:srgbClr val="F26B43"/>
          </p15:clr>
        </p15:guide>
        <p15:guide id="9" orient="horz" pos="12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Layout med text och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DA3102F5-69D0-1E4C-88E3-2A73616A39A3}"/>
              </a:ext>
            </a:extLst>
          </p:cNvPr>
          <p:cNvSpPr txBox="1">
            <a:spLocks/>
          </p:cNvSpPr>
          <p:nvPr userDrawn="1"/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26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9" r:id="rId2"/>
    <p:sldLayoutId id="2147483700" r:id="rId3"/>
    <p:sldLayoutId id="2147483685" r:id="rId4"/>
    <p:sldLayoutId id="2147483659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6" orient="horz" pos="3752" userDrawn="1">
          <p15:clr>
            <a:srgbClr val="F26B43"/>
          </p15:clr>
        </p15:guide>
        <p15:guide id="7" orient="horz" pos="880" userDrawn="1">
          <p15:clr>
            <a:srgbClr val="F26B43"/>
          </p15:clr>
        </p15:guide>
        <p15:guide id="9" orient="horz" pos="12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Kapitel mellantexter och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717912D-0730-7D4A-B8C2-BF4B0E848F47}"/>
              </a:ext>
            </a:extLst>
          </p:cNvPr>
          <p:cNvSpPr txBox="1"/>
          <p:nvPr userDrawn="1"/>
        </p:nvSpPr>
        <p:spPr>
          <a:xfrm>
            <a:off x="217357" y="137240"/>
            <a:ext cx="2592000" cy="1123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07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arbetsmiljotipset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hyperlink" Target="https://www.linkedin.com/company/myndigheten-for-arbetsmiljokunskap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be.com/c/myndighetenforarbetsmiljokunskap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hyperlink" Target="https://www.facebook.com/myndighetenforarbetsmiljokunskap/" TargetMode="External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3D65B5D-EA9C-E780-012E-0A554AABE86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4684B2C-18CC-FF81-B73F-3257C4180CB3}"/>
              </a:ext>
            </a:extLst>
          </p:cNvPr>
          <p:cNvSpPr/>
          <p:nvPr/>
        </p:nvSpPr>
        <p:spPr>
          <a:xfrm>
            <a:off x="0" y="5349922"/>
            <a:ext cx="12192000" cy="150807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7905C2F-D4B0-DDB5-D69F-2435D46529C1}"/>
              </a:ext>
            </a:extLst>
          </p:cNvPr>
          <p:cNvSpPr txBox="1"/>
          <p:nvPr/>
        </p:nvSpPr>
        <p:spPr>
          <a:xfrm>
            <a:off x="232738" y="5540990"/>
            <a:ext cx="9494921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3600" b="1" dirty="0">
                <a:solidFill>
                  <a:srgbClr val="0097A7"/>
                </a:solidFill>
                <a:latin typeface="+mj-lt"/>
              </a:rPr>
              <a:t>Riktlinjer för hälsoundersökningar via arbetsplatsen med fokus på levnadsvanor</a:t>
            </a:r>
          </a:p>
        </p:txBody>
      </p:sp>
      <p:pic>
        <p:nvPicPr>
          <p:cNvPr id="4" name="Bildobjekt 3" descr="En bild som visar symbol, Grafik, logotyp, skärmbild&#10;&#10;Automatiskt genererad beskrivning">
            <a:extLst>
              <a:ext uri="{FF2B5EF4-FFF2-40B4-BE49-F238E27FC236}">
                <a16:creationId xmlns:a16="http://schemas.microsoft.com/office/drawing/2014/main" id="{E04CF0DE-AAC2-0251-A459-322FA8A77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952" y="5295424"/>
            <a:ext cx="1764006" cy="164896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2AB6E42-3DDF-BF6B-2E77-F929165587FA}"/>
              </a:ext>
            </a:extLst>
          </p:cNvPr>
          <p:cNvSpPr txBox="1"/>
          <p:nvPr/>
        </p:nvSpPr>
        <p:spPr>
          <a:xfrm>
            <a:off x="163789" y="116681"/>
            <a:ext cx="1395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En översikt</a:t>
            </a:r>
          </a:p>
        </p:txBody>
      </p:sp>
      <p:pic>
        <p:nvPicPr>
          <p:cNvPr id="8" name="Bildobjekt 7" descr="En bild som visar text, klädsel, person, tecknad serie&#10;&#10;Automatiskt genererad beskrivning">
            <a:extLst>
              <a:ext uri="{FF2B5EF4-FFF2-40B4-BE49-F238E27FC236}">
                <a16:creationId xmlns:a16="http://schemas.microsoft.com/office/drawing/2014/main" id="{05D543D4-3BA8-3DEE-4B16-1389EB8BD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521" y="-548473"/>
            <a:ext cx="8746957" cy="597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72" y="1507157"/>
            <a:ext cx="10587760" cy="64979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Kartläggning på individnivå – typ av frågor och tester</a:t>
            </a:r>
          </a:p>
        </p:txBody>
      </p:sp>
      <p:pic>
        <p:nvPicPr>
          <p:cNvPr id="6" name="Bildobjekt 5" descr="En bild som visar cirkel, Grafik, hand, design&#10;&#10;Automatiskt genererad beskrivning">
            <a:extLst>
              <a:ext uri="{FF2B5EF4-FFF2-40B4-BE49-F238E27FC236}">
                <a16:creationId xmlns:a16="http://schemas.microsoft.com/office/drawing/2014/main" id="{8A19E862-56E7-3579-D537-29CC0E916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915" y="251955"/>
            <a:ext cx="1224808" cy="980054"/>
          </a:xfrm>
          <a:prstGeom prst="rect">
            <a:avLst/>
          </a:prstGeom>
        </p:spPr>
      </p:pic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533064EF-60C0-1B61-B2A9-36AE1B4EE3B9}"/>
              </a:ext>
            </a:extLst>
          </p:cNvPr>
          <p:cNvSpPr txBox="1">
            <a:spLocks/>
          </p:cNvSpPr>
          <p:nvPr/>
        </p:nvSpPr>
        <p:spPr>
          <a:xfrm>
            <a:off x="6566466" y="1766166"/>
            <a:ext cx="5603869" cy="4296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endParaRPr lang="sv-SE" sz="1600" dirty="0">
              <a:solidFill>
                <a:srgbClr val="F2F2F2"/>
              </a:solidFill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7A6E658B-B585-678B-E7FA-2BFB708F425A}"/>
              </a:ext>
            </a:extLst>
          </p:cNvPr>
          <p:cNvSpPr txBox="1"/>
          <p:nvPr/>
        </p:nvSpPr>
        <p:spPr>
          <a:xfrm>
            <a:off x="8423742" y="575186"/>
            <a:ext cx="322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Kartlägga och analysera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F93675-CC91-2ABC-2DE2-3E3D1B0D9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689" y="2415933"/>
            <a:ext cx="5797356" cy="341572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sv-SE" sz="1800" dirty="0"/>
              <a:t>Levnadsvanor – matvanor, alkohol, tobak, fysisk aktivitet.</a:t>
            </a:r>
          </a:p>
          <a:p>
            <a:pPr marL="285750" indent="-28575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sv-SE" sz="1800" dirty="0"/>
              <a:t>Motivation till förändring av levnadsvanor.</a:t>
            </a:r>
          </a:p>
          <a:p>
            <a:pPr marL="285750" indent="-28575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sv-SE" sz="1800" dirty="0"/>
              <a:t>Individens bakgrund (kön, ålder, upplevd hälsa, medicinsk historia med mera).</a:t>
            </a:r>
          </a:p>
          <a:p>
            <a:pPr marL="285750" indent="-28575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sv-SE" sz="1800" dirty="0"/>
              <a:t>Stress och sömn.</a:t>
            </a:r>
          </a:p>
          <a:p>
            <a:pPr marL="285750" indent="-28575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sv-SE" sz="1800" dirty="0"/>
              <a:t>Kompletterande medicinska kontroller (vikt, längd, midjemått, blodsocker, kolesterol, blodtryck med flera).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endParaRPr lang="sv-SE" dirty="0"/>
          </a:p>
        </p:txBody>
      </p:sp>
      <p:grpSp>
        <p:nvGrpSpPr>
          <p:cNvPr id="38" name="Grupp 37">
            <a:extLst>
              <a:ext uri="{FF2B5EF4-FFF2-40B4-BE49-F238E27FC236}">
                <a16:creationId xmlns:a16="http://schemas.microsoft.com/office/drawing/2014/main" id="{70AE3C59-0844-1955-9D99-863E875F60B8}"/>
              </a:ext>
            </a:extLst>
          </p:cNvPr>
          <p:cNvGrpSpPr/>
          <p:nvPr/>
        </p:nvGrpSpPr>
        <p:grpSpPr>
          <a:xfrm>
            <a:off x="7531550" y="2454989"/>
            <a:ext cx="3883233" cy="3292452"/>
            <a:chOff x="9462366" y="272045"/>
            <a:chExt cx="5904898" cy="5006548"/>
          </a:xfrm>
        </p:grpSpPr>
        <p:pic>
          <p:nvPicPr>
            <p:cNvPr id="14" name="Bildobjekt 13" descr="En bild som visar cirkel, Färggrann, sfär, kreativitet&#10;&#10;Automatiskt genererad beskrivning">
              <a:extLst>
                <a:ext uri="{FF2B5EF4-FFF2-40B4-BE49-F238E27FC236}">
                  <a16:creationId xmlns:a16="http://schemas.microsoft.com/office/drawing/2014/main" id="{E2EDB93B-4310-91D0-9B20-1DC71031C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3591" y="1163021"/>
              <a:ext cx="1473304" cy="1263087"/>
            </a:xfrm>
            <a:prstGeom prst="rect">
              <a:avLst/>
            </a:prstGeom>
          </p:spPr>
        </p:pic>
        <p:pic>
          <p:nvPicPr>
            <p:cNvPr id="30" name="Bildobjekt 29" descr="En bild som visar clipart, tecknad serie, illustration, konst&#10;&#10;Automatiskt genererad beskrivning">
              <a:extLst>
                <a:ext uri="{FF2B5EF4-FFF2-40B4-BE49-F238E27FC236}">
                  <a16:creationId xmlns:a16="http://schemas.microsoft.com/office/drawing/2014/main" id="{25F98BC0-4CC9-5045-C73B-8396C7443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23891" y="644557"/>
              <a:ext cx="2523755" cy="2355695"/>
            </a:xfrm>
            <a:prstGeom prst="rect">
              <a:avLst/>
            </a:prstGeom>
          </p:spPr>
        </p:pic>
        <p:pic>
          <p:nvPicPr>
            <p:cNvPr id="31" name="Bildobjekt 30" descr="En bild som visar skärmbild, visitkort, design&#10;&#10;Automatiskt genererad beskrivning">
              <a:extLst>
                <a:ext uri="{FF2B5EF4-FFF2-40B4-BE49-F238E27FC236}">
                  <a16:creationId xmlns:a16="http://schemas.microsoft.com/office/drawing/2014/main" id="{BFE7A10D-9088-7F9C-F2C7-A17D8BA17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55076" y="4008546"/>
              <a:ext cx="1022791" cy="816848"/>
            </a:xfrm>
            <a:prstGeom prst="rect">
              <a:avLst/>
            </a:prstGeom>
          </p:spPr>
        </p:pic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A2AE8859-D1E9-6623-999D-3B709AF3D9AC}"/>
                </a:ext>
              </a:extLst>
            </p:cNvPr>
            <p:cNvGrpSpPr/>
            <p:nvPr/>
          </p:nvGrpSpPr>
          <p:grpSpPr>
            <a:xfrm>
              <a:off x="9462366" y="2895842"/>
              <a:ext cx="1748900" cy="1748902"/>
              <a:chOff x="10383315" y="2757062"/>
              <a:chExt cx="1748900" cy="1748902"/>
            </a:xfrm>
          </p:grpSpPr>
          <p:pic>
            <p:nvPicPr>
              <p:cNvPr id="33" name="Bildobjekt 32" descr="En bild som visar Vinglas, Smala glas, dryck, Dryckeskärl&#10;&#10;Automatiskt genererad beskrivning">
                <a:extLst>
                  <a:ext uri="{FF2B5EF4-FFF2-40B4-BE49-F238E27FC236}">
                    <a16:creationId xmlns:a16="http://schemas.microsoft.com/office/drawing/2014/main" id="{99AC9AF2-0C8F-4D06-4C17-F02FB9992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89511" y="2993203"/>
                <a:ext cx="736511" cy="1290456"/>
              </a:xfrm>
              <a:prstGeom prst="rect">
                <a:avLst/>
              </a:prstGeom>
            </p:spPr>
          </p:pic>
          <p:sp>
            <p:nvSpPr>
              <p:cNvPr id="34" name="Ellips 33">
                <a:extLst>
                  <a:ext uri="{FF2B5EF4-FFF2-40B4-BE49-F238E27FC236}">
                    <a16:creationId xmlns:a16="http://schemas.microsoft.com/office/drawing/2014/main" id="{5E17221D-1142-E530-C89F-0D599399A9FF}"/>
                  </a:ext>
                </a:extLst>
              </p:cNvPr>
              <p:cNvSpPr/>
              <p:nvPr/>
            </p:nvSpPr>
            <p:spPr>
              <a:xfrm>
                <a:off x="10383315" y="2757062"/>
                <a:ext cx="1748900" cy="1748902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5" name="Ellips 34">
              <a:extLst>
                <a:ext uri="{FF2B5EF4-FFF2-40B4-BE49-F238E27FC236}">
                  <a16:creationId xmlns:a16="http://schemas.microsoft.com/office/drawing/2014/main" id="{229350EC-8BC3-F02B-0236-49CF88F903F9}"/>
                </a:ext>
              </a:extLst>
            </p:cNvPr>
            <p:cNvSpPr/>
            <p:nvPr/>
          </p:nvSpPr>
          <p:spPr>
            <a:xfrm>
              <a:off x="11730885" y="3847303"/>
              <a:ext cx="1471176" cy="143129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Ellips 35">
              <a:extLst>
                <a:ext uri="{FF2B5EF4-FFF2-40B4-BE49-F238E27FC236}">
                  <a16:creationId xmlns:a16="http://schemas.microsoft.com/office/drawing/2014/main" id="{4BD1BD63-31AE-57FE-155A-19A337B1E0BA}"/>
                </a:ext>
              </a:extLst>
            </p:cNvPr>
            <p:cNvSpPr/>
            <p:nvPr/>
          </p:nvSpPr>
          <p:spPr>
            <a:xfrm>
              <a:off x="10122031" y="1163021"/>
              <a:ext cx="1471176" cy="1431290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Ellips 36">
              <a:extLst>
                <a:ext uri="{FF2B5EF4-FFF2-40B4-BE49-F238E27FC236}">
                  <a16:creationId xmlns:a16="http://schemas.microsoft.com/office/drawing/2014/main" id="{5157D351-27F8-7D4C-9912-0C783B99C2DF}"/>
                </a:ext>
              </a:extLst>
            </p:cNvPr>
            <p:cNvSpPr/>
            <p:nvPr/>
          </p:nvSpPr>
          <p:spPr>
            <a:xfrm>
              <a:off x="12066195" y="272045"/>
              <a:ext cx="3301069" cy="3211573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9" name="textruta 38">
            <a:extLst>
              <a:ext uri="{FF2B5EF4-FFF2-40B4-BE49-F238E27FC236}">
                <a16:creationId xmlns:a16="http://schemas.microsoft.com/office/drawing/2014/main" id="{2DCC774A-3B6A-CD13-3C1F-2553A713B985}"/>
              </a:ext>
            </a:extLst>
          </p:cNvPr>
          <p:cNvSpPr txBox="1"/>
          <p:nvPr/>
        </p:nvSpPr>
        <p:spPr>
          <a:xfrm>
            <a:off x="852893" y="6151222"/>
            <a:ext cx="9765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Mer om kartläggningsinstrument och stödmaterial för kartläggning av levnadsvanor finns i riktlinjerna.</a:t>
            </a:r>
          </a:p>
        </p:txBody>
      </p:sp>
    </p:spTree>
    <p:extLst>
      <p:ext uri="{BB962C8B-B14F-4D97-AF65-F5344CB8AC3E}">
        <p14:creationId xmlns:p14="http://schemas.microsoft.com/office/powerpoint/2010/main" val="251711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D1CC95-BE7A-8279-C3A5-CC6479723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072" y="3609878"/>
            <a:ext cx="5224928" cy="125508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2400" dirty="0"/>
              <a:t>Arbetsplatsnivå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2400" dirty="0"/>
              <a:t>Individnivå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endParaRPr lang="sv-SE" sz="24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72" y="2598332"/>
            <a:ext cx="5797356" cy="64979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Välja, planera och genomföra insatser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7927758" y="4864963"/>
            <a:ext cx="353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 b="0" i="0" u="none" strike="noStrike" baseline="0" dirty="0">
                <a:solidFill>
                  <a:schemeClr val="bg1"/>
                </a:solidFill>
                <a:latin typeface="AGaramondPro-Regular"/>
              </a:rPr>
              <a:t>En tydlig och skriftlig alkoholpolicy är av grundläggande betydelse for att åtgärda alkoholproblem på arbetsplatsen.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084A5B6-D113-9E72-9627-B0AF2FB12B94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rgbClr val="99D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D2D4374-4CA1-A878-257B-A92930E8A154}"/>
              </a:ext>
            </a:extLst>
          </p:cNvPr>
          <p:cNvSpPr txBox="1"/>
          <p:nvPr/>
        </p:nvSpPr>
        <p:spPr>
          <a:xfrm>
            <a:off x="7546862" y="3108693"/>
            <a:ext cx="399987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chemeClr val="accent6">
                    <a:lumMod val="25000"/>
                  </a:schemeClr>
                </a:solidFill>
              </a:rPr>
              <a:t>För bästa effekt: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6">
                    <a:lumMod val="25000"/>
                  </a:schemeClr>
                </a:solidFill>
              </a:rPr>
              <a:t>Välj insatser på flera nivåer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6">
                    <a:lumMod val="25000"/>
                  </a:schemeClr>
                </a:solidFill>
              </a:rPr>
              <a:t>Välj insatser som är evidensbaserade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6">
                    <a:lumMod val="25000"/>
                  </a:schemeClr>
                </a:solidFill>
              </a:rPr>
              <a:t>Integrera insatserna i redan befintliga program och policyer samt i det systematiska arbetsmiljöarbetet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6">
                    <a:lumMod val="25000"/>
                  </a:schemeClr>
                </a:solidFill>
              </a:rPr>
              <a:t>Anpassa insatserna till den aktuella arbetsplatsens/organisationens förhållanden och förutsättningar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6">
                    <a:lumMod val="25000"/>
                  </a:schemeClr>
                </a:solidFill>
              </a:rPr>
              <a:t>Tillämpa en långsiktig strategi för att uppnå hållbara resultat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6">
                    <a:lumMod val="25000"/>
                  </a:schemeClr>
                </a:solidFill>
              </a:rPr>
              <a:t>Genomför insatserna stegvis över en längre period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6">
                    <a:lumMod val="25000"/>
                  </a:schemeClr>
                </a:solidFill>
              </a:rPr>
              <a:t>Avsätt tillräckliga resurser, inklusive personal och tid.</a:t>
            </a:r>
          </a:p>
          <a:p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7BB6DC8-2267-7992-9D88-D9EF2FA4B0B2}"/>
              </a:ext>
            </a:extLst>
          </p:cNvPr>
          <p:cNvSpPr txBox="1"/>
          <p:nvPr/>
        </p:nvSpPr>
        <p:spPr>
          <a:xfrm>
            <a:off x="756245" y="2239801"/>
            <a:ext cx="111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9D5DA"/>
                </a:solidFill>
              </a:rPr>
              <a:t>Steg 3:</a:t>
            </a:r>
          </a:p>
        </p:txBody>
      </p:sp>
      <p:pic>
        <p:nvPicPr>
          <p:cNvPr id="10" name="Bildobjekt 9" descr="En bild som visar cirkel, design&#10;&#10;Automatiskt genererad beskrivning">
            <a:extLst>
              <a:ext uri="{FF2B5EF4-FFF2-40B4-BE49-F238E27FC236}">
                <a16:creationId xmlns:a16="http://schemas.microsoft.com/office/drawing/2014/main" id="{51E9B97D-0C11-41FF-1172-7B27E8DA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46" y="792708"/>
            <a:ext cx="4335328" cy="21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7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DE66F1C4-08FF-2D6C-2AEA-721A804C1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05" y="1962618"/>
            <a:ext cx="8974833" cy="46528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60" y="1404529"/>
            <a:ext cx="10314882" cy="1116178"/>
          </a:xfrm>
        </p:spPr>
        <p:txBody>
          <a:bodyPr anchor="t">
            <a:normAutofit/>
          </a:bodyPr>
          <a:lstStyle/>
          <a:p>
            <a:r>
              <a:rPr lang="sv-SE" dirty="0"/>
              <a:t>Insatser på arbetsplatsnivå – översikt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533064EF-60C0-1B61-B2A9-36AE1B4EE3B9}"/>
              </a:ext>
            </a:extLst>
          </p:cNvPr>
          <p:cNvSpPr txBox="1">
            <a:spLocks/>
          </p:cNvSpPr>
          <p:nvPr/>
        </p:nvSpPr>
        <p:spPr>
          <a:xfrm>
            <a:off x="6566466" y="1766166"/>
            <a:ext cx="5603869" cy="4296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endParaRPr lang="sv-SE" sz="1600" dirty="0">
              <a:solidFill>
                <a:srgbClr val="F2F2F2"/>
              </a:solidFill>
            </a:endParaRPr>
          </a:p>
        </p:txBody>
      </p:sp>
      <p:pic>
        <p:nvPicPr>
          <p:cNvPr id="5" name="Bildobjekt 4" descr="En bild som visar cirkel, design&#10;&#10;Automatiskt genererad beskrivning">
            <a:extLst>
              <a:ext uri="{FF2B5EF4-FFF2-40B4-BE49-F238E27FC236}">
                <a16:creationId xmlns:a16="http://schemas.microsoft.com/office/drawing/2014/main" id="{81EB5EBB-0F47-3E0B-8CF3-45733C048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657" y="373705"/>
            <a:ext cx="1299581" cy="649791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4730F5BF-9A92-3718-D433-ADAE5ECBB475}"/>
              </a:ext>
            </a:extLst>
          </p:cNvPr>
          <p:cNvSpPr txBox="1"/>
          <p:nvPr/>
        </p:nvSpPr>
        <p:spPr>
          <a:xfrm>
            <a:off x="7709466" y="575186"/>
            <a:ext cx="322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Välj, planera och genomför insatser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E0ED148-F62D-9612-81FB-DBB8F2EEE024}"/>
              </a:ext>
            </a:extLst>
          </p:cNvPr>
          <p:cNvSpPr txBox="1"/>
          <p:nvPr/>
        </p:nvSpPr>
        <p:spPr>
          <a:xfrm>
            <a:off x="759329" y="4175219"/>
            <a:ext cx="1950476" cy="18158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F2F2F2"/>
                </a:solidFill>
              </a:rPr>
              <a:t>Konkreta exempel på, och råd om,  insatser på olika nivåer ges i avsnitten om levnadsvanor i riktlinjerna.</a:t>
            </a:r>
          </a:p>
        </p:txBody>
      </p:sp>
      <p:pic>
        <p:nvPicPr>
          <p:cNvPr id="37" name="Bildobjekt 36" descr="En bild som visar clipart, rita, Barnkonst, illustration&#10;&#10;Automatiskt genererad beskrivning">
            <a:extLst>
              <a:ext uri="{FF2B5EF4-FFF2-40B4-BE49-F238E27FC236}">
                <a16:creationId xmlns:a16="http://schemas.microsoft.com/office/drawing/2014/main" id="{F60D2BFE-8054-D404-2E6E-644B0C253C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358"/>
          <a:stretch/>
        </p:blipFill>
        <p:spPr>
          <a:xfrm>
            <a:off x="759329" y="2840204"/>
            <a:ext cx="1642421" cy="13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4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60" y="1605830"/>
            <a:ext cx="10314882" cy="1116178"/>
          </a:xfrm>
        </p:spPr>
        <p:txBody>
          <a:bodyPr anchor="t">
            <a:normAutofit/>
          </a:bodyPr>
          <a:lstStyle/>
          <a:p>
            <a:r>
              <a:rPr lang="sv-SE" dirty="0"/>
              <a:t>Insatser på individnivå – översikt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533064EF-60C0-1B61-B2A9-36AE1B4EE3B9}"/>
              </a:ext>
            </a:extLst>
          </p:cNvPr>
          <p:cNvSpPr txBox="1">
            <a:spLocks/>
          </p:cNvSpPr>
          <p:nvPr/>
        </p:nvSpPr>
        <p:spPr>
          <a:xfrm>
            <a:off x="6566466" y="1766166"/>
            <a:ext cx="5603869" cy="4296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endParaRPr lang="sv-SE" sz="1600" dirty="0">
              <a:solidFill>
                <a:srgbClr val="F2F2F2"/>
              </a:solidFill>
            </a:endParaRPr>
          </a:p>
        </p:txBody>
      </p:sp>
      <p:pic>
        <p:nvPicPr>
          <p:cNvPr id="5" name="Bildobjekt 4" descr="En bild som visar cirkel, design&#10;&#10;Automatiskt genererad beskrivning">
            <a:extLst>
              <a:ext uri="{FF2B5EF4-FFF2-40B4-BE49-F238E27FC236}">
                <a16:creationId xmlns:a16="http://schemas.microsoft.com/office/drawing/2014/main" id="{81EB5EBB-0F47-3E0B-8CF3-45733C048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657" y="373705"/>
            <a:ext cx="1299581" cy="649791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4730F5BF-9A92-3718-D433-ADAE5ECBB475}"/>
              </a:ext>
            </a:extLst>
          </p:cNvPr>
          <p:cNvSpPr txBox="1"/>
          <p:nvPr/>
        </p:nvSpPr>
        <p:spPr>
          <a:xfrm>
            <a:off x="7709466" y="575186"/>
            <a:ext cx="322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Välj, planera och genomför insatser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123556-A97F-8EB5-109B-8C0EEFD4DF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072" y="2533581"/>
            <a:ext cx="5224928" cy="354294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2400" dirty="0"/>
              <a:t>Rådgivning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sv-SE" sz="2000" dirty="0"/>
              <a:t>Rådgivande samtal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sv-SE" sz="2000" dirty="0"/>
              <a:t>Kvalificerat rådgivande samtal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2400" dirty="0"/>
              <a:t>Kognitiv beteendeterapi (KBT)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2400" dirty="0"/>
              <a:t>Motiverande samtal (MI)</a:t>
            </a:r>
            <a:r>
              <a:rPr lang="sv-SE" sz="3200" dirty="0"/>
              <a:t>	</a:t>
            </a:r>
            <a:endParaRPr lang="sv-SE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endParaRPr lang="sv-SE" sz="2400" dirty="0"/>
          </a:p>
        </p:txBody>
      </p:sp>
      <p:pic>
        <p:nvPicPr>
          <p:cNvPr id="18" name="Bildobjekt 17" descr="En bild som visar tecknad serie, rita, illustration, clipart&#10;&#10;Automatiskt genererad beskrivning">
            <a:extLst>
              <a:ext uri="{FF2B5EF4-FFF2-40B4-BE49-F238E27FC236}">
                <a16:creationId xmlns:a16="http://schemas.microsoft.com/office/drawing/2014/main" id="{3EECB025-1AFF-329A-989B-73A6EF9B9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012" y="2186295"/>
            <a:ext cx="4440436" cy="3657610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C3858D31-4ED3-BC5F-FDEF-34B018D174A7}"/>
              </a:ext>
            </a:extLst>
          </p:cNvPr>
          <p:cNvSpPr txBox="1"/>
          <p:nvPr/>
        </p:nvSpPr>
        <p:spPr>
          <a:xfrm>
            <a:off x="884060" y="5799239"/>
            <a:ext cx="97659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400" dirty="0"/>
              <a:t>Mer om insatser på individnivå finns att läsa i riktlinjerna.</a:t>
            </a:r>
          </a:p>
        </p:txBody>
      </p:sp>
    </p:spTree>
    <p:extLst>
      <p:ext uri="{BB962C8B-B14F-4D97-AF65-F5344CB8AC3E}">
        <p14:creationId xmlns:p14="http://schemas.microsoft.com/office/powerpoint/2010/main" val="319486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D1CC95-BE7A-8279-C3A5-CC6479723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072" y="3775249"/>
            <a:ext cx="5224928" cy="1255085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2400" dirty="0"/>
              <a:t>Utvärdera genomförandet - processen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2400" dirty="0"/>
              <a:t>Utvärdera insatsernas effekter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endParaRPr lang="sv-SE" sz="24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72" y="2598332"/>
            <a:ext cx="5797356" cy="64979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Utvärdera processer och effekter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7927758" y="4864963"/>
            <a:ext cx="353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 b="0" i="0" u="none" strike="noStrike" baseline="0" dirty="0">
                <a:solidFill>
                  <a:schemeClr val="bg1"/>
                </a:solidFill>
                <a:latin typeface="AGaramondPro-Regular"/>
              </a:rPr>
              <a:t>En tydlig och skriftlig alkoholpolicy är av grundläggande betydelse for att åtgärda alkoholproblem på arbetsplatsen.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084A5B6-D113-9E72-9627-B0AF2FB12B94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rgbClr val="CC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D2D4374-4CA1-A878-257B-A92930E8A154}"/>
              </a:ext>
            </a:extLst>
          </p:cNvPr>
          <p:cNvSpPr txBox="1"/>
          <p:nvPr/>
        </p:nvSpPr>
        <p:spPr>
          <a:xfrm>
            <a:off x="7576910" y="3147156"/>
            <a:ext cx="4330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chemeClr val="accent6">
                    <a:lumMod val="25000"/>
                  </a:schemeClr>
                </a:solidFill>
              </a:rPr>
              <a:t>Att tänka på inför utvärderingen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6">
                  <a:lumMod val="25000"/>
                </a:schemeClr>
              </a:solidFill>
            </a:endParaRPr>
          </a:p>
          <a:p>
            <a:pPr marL="288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6">
                    <a:lumMod val="25000"/>
                  </a:schemeClr>
                </a:solidFill>
              </a:rPr>
              <a:t>Vilka insatser ska utvärderas?</a:t>
            </a:r>
          </a:p>
          <a:p>
            <a:pPr marL="288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6">
                    <a:lumMod val="25000"/>
                  </a:schemeClr>
                </a:solidFill>
              </a:rPr>
              <a:t>När kan insatserna betraktas som framgångsrika?</a:t>
            </a:r>
          </a:p>
          <a:p>
            <a:pPr marL="288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6">
                    <a:lumMod val="25000"/>
                  </a:schemeClr>
                </a:solidFill>
              </a:rPr>
              <a:t>Hur ska effekterna mätas?</a:t>
            </a:r>
          </a:p>
          <a:p>
            <a:pPr marL="288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6">
                    <a:lumMod val="25000"/>
                  </a:schemeClr>
                </a:solidFill>
              </a:rPr>
              <a:t>Vid vilka tidpunkter ska mätningar göras?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6">
                  <a:lumMod val="25000"/>
                </a:schemeClr>
              </a:solidFill>
            </a:endParaRPr>
          </a:p>
          <a:p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7BB6DC8-2267-7992-9D88-D9EF2FA4B0B2}"/>
              </a:ext>
            </a:extLst>
          </p:cNvPr>
          <p:cNvSpPr txBox="1"/>
          <p:nvPr/>
        </p:nvSpPr>
        <p:spPr>
          <a:xfrm>
            <a:off x="830386" y="2207295"/>
            <a:ext cx="111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9D5DA"/>
                </a:solidFill>
              </a:rPr>
              <a:t>Steg 4:</a:t>
            </a:r>
          </a:p>
        </p:txBody>
      </p:sp>
      <p:pic>
        <p:nvPicPr>
          <p:cNvPr id="9" name="Bildobjekt 8" descr="En bild som visar clipart, kreativitet, tecknad serie, konst&#10;&#10;Automatiskt genererad beskrivning">
            <a:extLst>
              <a:ext uri="{FF2B5EF4-FFF2-40B4-BE49-F238E27FC236}">
                <a16:creationId xmlns:a16="http://schemas.microsoft.com/office/drawing/2014/main" id="{082994D0-FCCD-7DC5-C80B-B067996F8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314" y="527630"/>
            <a:ext cx="4180842" cy="20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41EF03A-00F0-2318-CB89-D9F399949D68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2382106"/>
            <a:ext cx="5797356" cy="64979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Att främja hälsosamma matvanor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3E7260F8-146F-DE9B-1C05-9B05B946D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580" y="3506019"/>
            <a:ext cx="5436617" cy="3982050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600" b="1" dirty="0">
                <a:solidFill>
                  <a:schemeClr val="accent2"/>
                </a:solidFill>
              </a:rPr>
              <a:t>Kartlägg</a:t>
            </a:r>
            <a:r>
              <a:rPr lang="sv-SE" sz="1600" dirty="0"/>
              <a:t> arbetsplatsens förutsättningar att främja hälsosamma levnadsvanor. I riktlinjerna ges vägledning med frågor som rör den </a:t>
            </a:r>
            <a:r>
              <a:rPr lang="sv-SE" sz="1600" b="1" dirty="0"/>
              <a:t>organisatoriska arbetsmiljön</a:t>
            </a:r>
            <a:r>
              <a:rPr lang="sv-SE" sz="1600" dirty="0"/>
              <a:t>, </a:t>
            </a:r>
            <a:r>
              <a:rPr lang="sv-SE" sz="1600" b="1" dirty="0"/>
              <a:t>den fysiska arbetsmiljön </a:t>
            </a:r>
            <a:r>
              <a:rPr lang="sv-SE" sz="1600" dirty="0"/>
              <a:t>och </a:t>
            </a:r>
            <a:r>
              <a:rPr lang="sv-SE" sz="1600" b="1" dirty="0"/>
              <a:t>medarbetarna som grupp och som individer.</a:t>
            </a:r>
          </a:p>
          <a:p>
            <a:pPr>
              <a:lnSpc>
                <a:spcPct val="100000"/>
              </a:lnSpc>
              <a:buClrTx/>
              <a:defRPr/>
            </a:pPr>
            <a:r>
              <a:rPr lang="sv-SE" sz="1600" b="1" dirty="0">
                <a:solidFill>
                  <a:schemeClr val="accent2"/>
                </a:solidFill>
              </a:rPr>
              <a:t>Välj insatser </a:t>
            </a:r>
            <a:r>
              <a:rPr lang="sv-SE" sz="1600" dirty="0"/>
              <a:t>genom att kombinera insatser på olika nivåer. Exempel på insatser på olika nivåer ges i riktlinjernas avsnitt om matvanor.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1600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A08F17F-8096-DF84-5840-A7924AC91DBF}"/>
              </a:ext>
            </a:extLst>
          </p:cNvPr>
          <p:cNvSpPr txBox="1"/>
          <p:nvPr/>
        </p:nvSpPr>
        <p:spPr>
          <a:xfrm>
            <a:off x="7298609" y="4191904"/>
            <a:ext cx="4330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En rogivande och attraktiv matmiljö med behaglig belysning, fri från störande distraktioner och med utrustning för att värma mat är ett sätt att främja hälsosamma matvanor.</a:t>
            </a:r>
            <a:endParaRPr lang="sv-SE" sz="12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6">
                  <a:lumMod val="25000"/>
                </a:schemeClr>
              </a:solidFill>
            </a:endParaRPr>
          </a:p>
          <a:p>
            <a:endParaRPr lang="sv-SE" sz="1600" b="1" dirty="0">
              <a:solidFill>
                <a:schemeClr val="bg1"/>
              </a:solidFill>
            </a:endParaRPr>
          </a:p>
        </p:txBody>
      </p:sp>
      <p:pic>
        <p:nvPicPr>
          <p:cNvPr id="12" name="Bildobjekt 11" descr="En bild som visar klädsel, Människoansikte, person, skärmbild&#10;&#10;Automatiskt genererad beskrivning">
            <a:extLst>
              <a:ext uri="{FF2B5EF4-FFF2-40B4-BE49-F238E27FC236}">
                <a16:creationId xmlns:a16="http://schemas.microsoft.com/office/drawing/2014/main" id="{DD90957D-B6CF-FBEF-299D-511917BE1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422" y="1631504"/>
            <a:ext cx="4871635" cy="25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7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1407421"/>
            <a:ext cx="9249914" cy="649790"/>
          </a:xfrm>
        </p:spPr>
        <p:txBody>
          <a:bodyPr anchor="t">
            <a:normAutofit/>
          </a:bodyPr>
          <a:lstStyle/>
          <a:p>
            <a:r>
              <a:rPr lang="sv-SE" dirty="0"/>
              <a:t>Att främja hälsosamma matvanor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808486" y="2344466"/>
            <a:ext cx="84755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i="0" u="none" strike="noStrike" baseline="0" dirty="0">
                <a:latin typeface="+mj-lt"/>
              </a:rPr>
              <a:t>Exempel på insatser på organisationsnivå: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Formulera en policy som beskriver organisationens syfte och mål kring matvanor och strategier för att nå målen.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Se till att medarbetare har möjlighet att äta hälsosamt genom tillgång till en attraktiv matmiljö med anpassad hushållsutrustning, tillgång till hälsosam mat i personalrestauranger, kafeterior, automater med mera.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Erbjud skräddarsydd information och kunskap om hälsosamma matvanor.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Informera om hälsosamma matvanor genom affischer, broschyrer etcetera.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+mj-lt"/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3E7260F8-146F-DE9B-1C05-9B05B946D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8486" y="5388607"/>
            <a:ext cx="8475557" cy="6497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ClrTx/>
              <a:defRPr/>
            </a:pPr>
            <a:r>
              <a:rPr lang="sv-SE" sz="1600" b="1" dirty="0"/>
              <a:t>Insatser på individnivå: 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sv-SE" sz="1600" dirty="0"/>
              <a:t>Den största effekten för att främja hälsosamma matvanor har kvalificerat rådgivande samtal.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84D1B3B5-C6D6-62F3-E384-DA1DD7189296}"/>
              </a:ext>
            </a:extLst>
          </p:cNvPr>
          <p:cNvCxnSpPr/>
          <p:nvPr/>
        </p:nvCxnSpPr>
        <p:spPr>
          <a:xfrm>
            <a:off x="808486" y="5068394"/>
            <a:ext cx="10862783" cy="329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60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41EF03A-00F0-2318-CB89-D9F399949D68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1893949"/>
            <a:ext cx="5797356" cy="64979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Att minska riskkonsumtion av alkohol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764099-0E00-A5E1-B7F8-04BF05A2F1BC}"/>
              </a:ext>
            </a:extLst>
          </p:cNvPr>
          <p:cNvSpPr txBox="1">
            <a:spLocks/>
          </p:cNvSpPr>
          <p:nvPr/>
        </p:nvSpPr>
        <p:spPr>
          <a:xfrm>
            <a:off x="876580" y="3022111"/>
            <a:ext cx="5596585" cy="30127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sv-SE" sz="1600" b="1" dirty="0">
                <a:solidFill>
                  <a:schemeClr val="accent2"/>
                </a:solidFill>
              </a:rPr>
              <a:t>Kartlägg</a:t>
            </a:r>
            <a:r>
              <a:rPr lang="sv-SE" sz="1600" dirty="0"/>
              <a:t> arbetsplatsens förutsättningar. I kartläggningen bör ingå att klarlägga:  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sv-SE" sz="1400" dirty="0"/>
              <a:t>om det finns en alkoholpolicy som tar upp riskkonsumtion och om den är känd i organisationen. 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sv-SE" sz="1400" dirty="0"/>
              <a:t>om screening och kort rådgivning erbjuds alla medarbetare och vilken möjlighet till beredskap och stöd till medarbetare som önskar hjälp att förändra sina alkoholvanor. 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sv-SE" sz="1400" dirty="0"/>
              <a:t>om information om alkoholkonsumtion och dess konsekvenser ges till medarbetare.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sv-SE" sz="1400" dirty="0"/>
              <a:t>om chefer ges utbildning om alkoholkonsumtion och dess konsekvenser, alkoholpolicy, rutiner med mera.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–"/>
              <a:defRPr/>
            </a:pPr>
            <a:endParaRPr lang="sv-SE" sz="14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E71FCAC-D3E5-B859-7349-9FD4CC2C0197}"/>
              </a:ext>
            </a:extLst>
          </p:cNvPr>
          <p:cNvSpPr txBox="1"/>
          <p:nvPr/>
        </p:nvSpPr>
        <p:spPr>
          <a:xfrm>
            <a:off x="876580" y="624869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Mer om metoder för screening och kort rådgivning finns att läsa i riktlinjerna.</a:t>
            </a:r>
          </a:p>
        </p:txBody>
      </p:sp>
      <p:pic>
        <p:nvPicPr>
          <p:cNvPr id="13" name="Bildobjekt 12" descr="En bild som visar text, klädsel, tecknad serie, står&#10;&#10;Automatiskt genererad beskrivning">
            <a:extLst>
              <a:ext uri="{FF2B5EF4-FFF2-40B4-BE49-F238E27FC236}">
                <a16:creationId xmlns:a16="http://schemas.microsoft.com/office/drawing/2014/main" id="{60355EB2-D369-8F1B-9A64-67D6B7015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345" y="266797"/>
            <a:ext cx="3959360" cy="612039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7269618" y="4619112"/>
            <a:ext cx="2550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i="0" u="none" strike="noStrike" baseline="0" dirty="0">
                <a:latin typeface="+mj-lt"/>
              </a:rPr>
              <a:t>En skriftlig, tydlig och begriplig policy som är framtagen i samförstånd mellan arbetstagare och arbetsgivare bidrar positivt till arbetsplatsens praxis och kultur. Läs mer om alkoholpolicy i riktlinjerna samt i de särskilda riktlinjerna om alkoholproblem.</a:t>
            </a:r>
            <a:endParaRPr lang="sv-SE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366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7E9B08A-4A2B-7267-1C35-9C8683D9A8CB}"/>
              </a:ext>
            </a:extLst>
          </p:cNvPr>
          <p:cNvSpPr/>
          <p:nvPr/>
        </p:nvSpPr>
        <p:spPr>
          <a:xfrm>
            <a:off x="7004483" y="0"/>
            <a:ext cx="5187517" cy="68094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2496593"/>
            <a:ext cx="5716651" cy="88412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Att minska riskkonsumtion av alkohol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2C9333D-BD8D-C500-2C8C-E3B9266B496A}"/>
              </a:ext>
            </a:extLst>
          </p:cNvPr>
          <p:cNvSpPr txBox="1"/>
          <p:nvPr/>
        </p:nvSpPr>
        <p:spPr>
          <a:xfrm>
            <a:off x="7110554" y="484503"/>
            <a:ext cx="3676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0" u="none" strike="noStrike" baseline="0" dirty="0">
                <a:latin typeface="Roboto-Bold"/>
              </a:rPr>
              <a:t>Motiverande samtal är en evidensbaserad samtalsmetod för rådgivare som vill hjälpa människor till förändring inom fler områden än alkoholvanor, till exempel att öka fysisk aktivitet eller följa läkemedelsordinationer.</a:t>
            </a:r>
            <a:endParaRPr lang="sv-SE" sz="2000" dirty="0"/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09D5FD30-68B7-9565-E3C0-35745C79493E}"/>
              </a:ext>
            </a:extLst>
          </p:cNvPr>
          <p:cNvSpPr txBox="1">
            <a:spLocks/>
          </p:cNvSpPr>
          <p:nvPr/>
        </p:nvSpPr>
        <p:spPr>
          <a:xfrm>
            <a:off x="768425" y="3585141"/>
            <a:ext cx="5436617" cy="29692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sv-SE" sz="1600" b="1" dirty="0">
                <a:solidFill>
                  <a:schemeClr val="accent2"/>
                </a:solidFill>
              </a:rPr>
              <a:t>Att välja insatser:</a:t>
            </a:r>
            <a:r>
              <a:rPr lang="sv-SE" sz="1600" dirty="0">
                <a:solidFill>
                  <a:schemeClr val="accent2"/>
                </a:solidFill>
              </a:rPr>
              <a:t> 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sv-SE" sz="1400" dirty="0"/>
              <a:t>Få studier har utvärderat insatser på </a:t>
            </a:r>
            <a:r>
              <a:rPr lang="sv-SE" sz="1400" b="1" dirty="0"/>
              <a:t>arbetsplatsnivå</a:t>
            </a:r>
            <a:r>
              <a:rPr lang="sv-SE" sz="1400" dirty="0"/>
              <a:t>. Forskning har dock visat stöd för en tydlig alkoholpolicy, att alla medarbetare får information, att chefer får utbildning och att alla medarbetare erbjuds screening och kort rådgivning.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sv-SE" sz="1400" dirty="0"/>
              <a:t>På </a:t>
            </a:r>
            <a:r>
              <a:rPr lang="sv-SE" sz="1400" b="1" dirty="0"/>
              <a:t>individnivå</a:t>
            </a:r>
            <a:r>
              <a:rPr lang="sv-SE" sz="1400" dirty="0"/>
              <a:t> rekommenderas rådgivande samtal för att stödja en konsumtionsminskning (i enlighet med Socialstyrelsens riktlinjer samt internationella och nationella studier).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–"/>
              <a:defRPr/>
            </a:pPr>
            <a:endParaRPr lang="sv-SE" sz="1400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A92B9C7-EFE6-7E4D-2021-BB8BDC6F9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2349">
            <a:off x="7464463" y="4495582"/>
            <a:ext cx="1412750" cy="20096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63500" dir="2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8B56E7FD-C7E6-4240-96E5-BD79AB9DB120}"/>
              </a:ext>
            </a:extLst>
          </p:cNvPr>
          <p:cNvSpPr txBox="1"/>
          <p:nvPr/>
        </p:nvSpPr>
        <p:spPr>
          <a:xfrm>
            <a:off x="8949005" y="5877306"/>
            <a:ext cx="299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0" u="none" strike="noStrike" baseline="0" dirty="0">
                <a:latin typeface="Roboto-Bold"/>
              </a:rPr>
              <a:t>Läs mer om att förebygga och hantera alkoholproblem i arbetslivet i de särskilda riktlinjerna om alkoholproblem. </a:t>
            </a:r>
            <a:endParaRPr lang="sv-SE" sz="2000" dirty="0"/>
          </a:p>
        </p:txBody>
      </p:sp>
      <p:pic>
        <p:nvPicPr>
          <p:cNvPr id="13" name="Bildobjekt 12" descr="En bild som visar tecknad serie, konst, text, illustration&#10;&#10;Automatiskt genererad beskrivning">
            <a:extLst>
              <a:ext uri="{FF2B5EF4-FFF2-40B4-BE49-F238E27FC236}">
                <a16:creationId xmlns:a16="http://schemas.microsoft.com/office/drawing/2014/main" id="{C3DFF44E-F0ED-584A-DF8F-5E272212D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417" y="1035061"/>
            <a:ext cx="5579176" cy="33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1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41EF03A-00F0-2318-CB89-D9F399949D68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1910157"/>
            <a:ext cx="5797356" cy="64979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Att främja en tobaks- och nikotinfri arbetsmiljö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7461136" y="3399938"/>
            <a:ext cx="4274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0" i="0" u="none" strike="noStrike" baseline="0" dirty="0">
                <a:latin typeface="+mj-lt"/>
              </a:rPr>
              <a:t>Tobaksrökning är en av de allvarligaste riskfaktorerna för sjukdom och för tidig död. Att sluta röka innebär alltid stora vinster, både för hälsan och ekonomiskt.</a:t>
            </a:r>
          </a:p>
          <a:p>
            <a:endParaRPr lang="sv-SE" sz="1400" dirty="0">
              <a:latin typeface="+mj-lt"/>
            </a:endParaRPr>
          </a:p>
          <a:p>
            <a:r>
              <a:rPr lang="sv-SE" sz="1400" b="1" dirty="0">
                <a:solidFill>
                  <a:schemeClr val="accent2"/>
                </a:solidFill>
                <a:latin typeface="+mj-lt"/>
              </a:rPr>
              <a:t>Det är aldrig för sent att sluta röka! </a:t>
            </a:r>
          </a:p>
          <a:p>
            <a:r>
              <a:rPr lang="sv-SE" sz="1400" dirty="0">
                <a:latin typeface="+mj-lt"/>
              </a:rPr>
              <a:t>Kroppen börjar återhämta sig nästan omedelbart efter ett rökstopp.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3E7260F8-146F-DE9B-1C05-9B05B946D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580" y="3084173"/>
            <a:ext cx="5878181" cy="3140587"/>
          </a:xfrm>
        </p:spPr>
        <p:txBody>
          <a:bodyPr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600" b="1" dirty="0">
                <a:solidFill>
                  <a:schemeClr val="accent2"/>
                </a:solidFill>
              </a:rPr>
              <a:t>Kartlägg</a:t>
            </a:r>
            <a:r>
              <a:rPr lang="sv-SE" sz="1600" dirty="0"/>
              <a:t> arbetsplatsens förutsättningar. I kartläggningen bör ingå att kartlägga om: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 finns en skriven och tydlig policy som omfattar tobaksfri/nikotinfri arbetstid/arbetsmiljö och arbetsplatsomgivning</a:t>
            </a:r>
            <a:r>
              <a:rPr lang="sv-SE" sz="1400" dirty="0">
                <a:solidFill>
                  <a:srgbClr val="000000"/>
                </a:solidFill>
                <a:latin typeface="Arial" panose="020B0604020202020204"/>
              </a:rPr>
              <a:t> och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 alla medarbetare fått information och hur efterlevnaden av policyn ser 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00" dirty="0"/>
              <a:t>kartläggning genomförts om medarbetare besväras av tobaksrök/e-cigarettrök på arbetstid och i så fall när och var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00" dirty="0"/>
              <a:t>screening och kort rådgivning rörande tobaksvanor ges regelbundet till medarbetare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00" dirty="0"/>
              <a:t>det finns stöd/hänvisning till stöd för medarbetare som önskar rökstopp/tobaksstopp.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00" dirty="0"/>
              <a:t>”rökfri” arbetstid införts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00" dirty="0"/>
              <a:t>arbetsplatsen är tobaksfri.</a:t>
            </a:r>
          </a:p>
        </p:txBody>
      </p:sp>
      <p:pic>
        <p:nvPicPr>
          <p:cNvPr id="6" name="Bildobjekt 5" descr="En bild som visar skärmbild, visitkort, design&#10;&#10;Automatiskt genererad beskrivning">
            <a:extLst>
              <a:ext uri="{FF2B5EF4-FFF2-40B4-BE49-F238E27FC236}">
                <a16:creationId xmlns:a16="http://schemas.microsoft.com/office/drawing/2014/main" id="{BE0263DC-E097-58FB-FDF9-7F615A832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025" y="539453"/>
            <a:ext cx="2912601" cy="23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3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2B1840C-629A-9343-9461-615310D55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78" y="2608816"/>
            <a:ext cx="6939737" cy="3371125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Våra levnadsvanor som matvanor, alkoholbruk, tobaksanvändning, fysisk aktivitet och stillasittande har en betydande påverkan på vår hälsa.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Ohälsosamma levnadsvanor innebär en väsentligt förhöjd risk för kroniska sjukdomar, nedsatt arbetsförmåga, sänkt livskvalitet och för tidig död.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Hälsosamma levnadsvanor kan minska risker för sjukdomar som hjärt- och kärlsjukdomar, typ 2-diabetes, övervikt och vissa cancerformer.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En verksamhetsstrategisk insats för att: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främja och bibehålla en god arbetsförmåga och produktivitet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förbygga sjukdomar, arbetsolyckor och arbetsskador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minska sjuknärvaro och sjukfrånvaro.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9CAC426-D95E-8048-8725-B2BE003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1802675"/>
            <a:ext cx="8432790" cy="550781"/>
          </a:xfrm>
        </p:spPr>
        <p:txBody>
          <a:bodyPr anchor="t">
            <a:normAutofit/>
          </a:bodyPr>
          <a:lstStyle/>
          <a:p>
            <a:r>
              <a:rPr lang="sv-SE" sz="32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Varför göra hälsoundersökningar?</a:t>
            </a:r>
            <a:endParaRPr lang="sv-SE" sz="3200" dirty="0">
              <a:latin typeface="+mj-lt"/>
            </a:endParaRPr>
          </a:p>
        </p:txBody>
      </p:sp>
      <p:pic>
        <p:nvPicPr>
          <p:cNvPr id="4" name="Bildobjekt 3" descr="En bild som visar cirkel, Färggrann, sfär, kreativitet&#10;&#10;Automatiskt genererad beskrivning">
            <a:extLst>
              <a:ext uri="{FF2B5EF4-FFF2-40B4-BE49-F238E27FC236}">
                <a16:creationId xmlns:a16="http://schemas.microsoft.com/office/drawing/2014/main" id="{CF058C92-0D39-E318-1AD4-202E03755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688" y="427877"/>
            <a:ext cx="1473305" cy="1263087"/>
          </a:xfrm>
          <a:prstGeom prst="rect">
            <a:avLst/>
          </a:prstGeom>
        </p:spPr>
      </p:pic>
      <p:pic>
        <p:nvPicPr>
          <p:cNvPr id="11" name="Bildobjekt 10" descr="En bild som visar clipart, tecknad serie, illustration, konst&#10;&#10;Automatiskt genererad beskrivning">
            <a:extLst>
              <a:ext uri="{FF2B5EF4-FFF2-40B4-BE49-F238E27FC236}">
                <a16:creationId xmlns:a16="http://schemas.microsoft.com/office/drawing/2014/main" id="{29C8AD2C-898F-7D1A-F5DA-10DC5B608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912" y="3715591"/>
            <a:ext cx="2523755" cy="2355695"/>
          </a:xfrm>
          <a:prstGeom prst="rect">
            <a:avLst/>
          </a:prstGeom>
        </p:spPr>
      </p:pic>
      <p:pic>
        <p:nvPicPr>
          <p:cNvPr id="13" name="Bildobjekt 12" descr="En bild som visar skärmbild, visitkort, design&#10;&#10;Automatiskt genererad beskrivning">
            <a:extLst>
              <a:ext uri="{FF2B5EF4-FFF2-40B4-BE49-F238E27FC236}">
                <a16:creationId xmlns:a16="http://schemas.microsoft.com/office/drawing/2014/main" id="{178968CA-5246-7173-73EA-5E44FA3B0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9841" y="2194366"/>
            <a:ext cx="1022791" cy="816848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693760AB-1752-8A48-4498-BD1A3017A131}"/>
              </a:ext>
            </a:extLst>
          </p:cNvPr>
          <p:cNvGrpSpPr/>
          <p:nvPr/>
        </p:nvGrpSpPr>
        <p:grpSpPr>
          <a:xfrm>
            <a:off x="8111994" y="1198438"/>
            <a:ext cx="1748901" cy="1748901"/>
            <a:chOff x="9032943" y="1059658"/>
            <a:chExt cx="1748901" cy="1748901"/>
          </a:xfrm>
        </p:grpSpPr>
        <p:pic>
          <p:nvPicPr>
            <p:cNvPr id="15" name="Bildobjekt 14" descr="En bild som visar Vinglas, Smala glas, dryck, Dryckeskärl&#10;&#10;Automatiskt genererad beskrivning">
              <a:extLst>
                <a:ext uri="{FF2B5EF4-FFF2-40B4-BE49-F238E27FC236}">
                  <a16:creationId xmlns:a16="http://schemas.microsoft.com/office/drawing/2014/main" id="{EE457C6A-C2DF-5292-A31D-4A38BE8B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39139" y="1295798"/>
              <a:ext cx="736510" cy="1290455"/>
            </a:xfrm>
            <a:prstGeom prst="rect">
              <a:avLst/>
            </a:prstGeom>
          </p:spPr>
        </p:pic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82D0AAA3-E549-E71F-77F0-ACFD9E687AD2}"/>
                </a:ext>
              </a:extLst>
            </p:cNvPr>
            <p:cNvSpPr/>
            <p:nvPr/>
          </p:nvSpPr>
          <p:spPr>
            <a:xfrm>
              <a:off x="9032943" y="1059658"/>
              <a:ext cx="1748901" cy="1748901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Ellips 2">
            <a:extLst>
              <a:ext uri="{FF2B5EF4-FFF2-40B4-BE49-F238E27FC236}">
                <a16:creationId xmlns:a16="http://schemas.microsoft.com/office/drawing/2014/main" id="{60887CE0-FE58-ED06-FC30-ADEAEE0418AA}"/>
              </a:ext>
            </a:extLst>
          </p:cNvPr>
          <p:cNvSpPr/>
          <p:nvPr/>
        </p:nvSpPr>
        <p:spPr>
          <a:xfrm>
            <a:off x="10472787" y="2052327"/>
            <a:ext cx="1471175" cy="143129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8705432A-F237-4848-1772-D78098309639}"/>
              </a:ext>
            </a:extLst>
          </p:cNvPr>
          <p:cNvSpPr/>
          <p:nvPr/>
        </p:nvSpPr>
        <p:spPr>
          <a:xfrm>
            <a:off x="9983127" y="427877"/>
            <a:ext cx="1471175" cy="143129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6184C729-7170-63DE-6CA4-8B5FDE55182C}"/>
              </a:ext>
            </a:extLst>
          </p:cNvPr>
          <p:cNvSpPr/>
          <p:nvPr/>
        </p:nvSpPr>
        <p:spPr>
          <a:xfrm>
            <a:off x="7847360" y="3329270"/>
            <a:ext cx="3301068" cy="3211573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2083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41EF03A-00F0-2318-CB89-D9F399949D68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2475229"/>
            <a:ext cx="5797356" cy="64979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Att främja en tobaks- och nikotinfri arbetsmiljö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3E7260F8-146F-DE9B-1C05-9B05B946D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580" y="3732981"/>
            <a:ext cx="5406233" cy="2146710"/>
          </a:xfrm>
        </p:spPr>
        <p:txBody>
          <a:bodyPr>
            <a:normAutofit/>
          </a:bodyPr>
          <a:lstStyle/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b="1" dirty="0">
                <a:solidFill>
                  <a:schemeClr val="accent2"/>
                </a:solidFill>
              </a:rPr>
              <a:t>Att välja insatser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SE" sz="1400" dirty="0"/>
              <a:t>Exempel </a:t>
            </a:r>
            <a:r>
              <a:rPr lang="sv-SE" sz="1400" b="1" dirty="0"/>
              <a:t>på insatser på olika nivåer </a:t>
            </a:r>
            <a:r>
              <a:rPr lang="sv-SE" sz="1400" dirty="0"/>
              <a:t>(organisatorisk arbetsmiljö, fysisk arbetsmiljö och medarbetarna som grupp och individer) ges i riktlinjerna. </a:t>
            </a:r>
            <a:endParaRPr lang="sv-SE" sz="1600" dirty="0"/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SE" sz="1400" b="1" dirty="0"/>
              <a:t>Insatser på individnivå </a:t>
            </a:r>
            <a:r>
              <a:rPr lang="sv-SE" sz="1400" dirty="0"/>
              <a:t>som beskrivs i riktlinjerna  inkluderar bland annat rådgivande samtal, läkemedelsbehandling, digitala verktyg, tobaksavvägning på recept (TOR). </a:t>
            </a:r>
          </a:p>
        </p:txBody>
      </p:sp>
      <p:pic>
        <p:nvPicPr>
          <p:cNvPr id="14" name="Bildobjekt 13" descr="En bild som visar tecknad serie, clipart, rita, Barnkonst&#10;&#10;Automatiskt genererad beskrivning">
            <a:extLst>
              <a:ext uri="{FF2B5EF4-FFF2-40B4-BE49-F238E27FC236}">
                <a16:creationId xmlns:a16="http://schemas.microsoft.com/office/drawing/2014/main" id="{2082B716-A377-FAFB-F4C0-8D8A8569A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74" y="1073396"/>
            <a:ext cx="4413470" cy="345345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462D116-ABA2-E8D1-9408-00BA3C6BB533}"/>
              </a:ext>
            </a:extLst>
          </p:cNvPr>
          <p:cNvSpPr txBox="1"/>
          <p:nvPr/>
        </p:nvSpPr>
        <p:spPr>
          <a:xfrm>
            <a:off x="7461136" y="4716947"/>
            <a:ext cx="4274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0" i="0" u="none" strike="noStrike" baseline="0" dirty="0">
                <a:latin typeface="+mj-lt"/>
              </a:rPr>
              <a:t>Det finns stark evidens för kvalificerat rådgivande samtal som metod för att stödja vuxna att sluta röka.</a:t>
            </a:r>
            <a:endParaRPr lang="sv-S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1588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41EF03A-00F0-2318-CB89-D9F399949D68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1910157"/>
            <a:ext cx="5797356" cy="64979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Att främja fysisk aktivitet och begränsa stillasittande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7461136" y="3121223"/>
            <a:ext cx="4274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i="0" u="none" strike="noStrike" baseline="0" dirty="0">
                <a:latin typeface="+mj-lt"/>
              </a:rPr>
              <a:t>Exempel på förutsättningar på arbetsplatsen:</a:t>
            </a:r>
          </a:p>
          <a:p>
            <a:endParaRPr lang="sv-SE" sz="1400" dirty="0">
              <a:latin typeface="+mj-lt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b="0" i="0" u="none" strike="noStrike" baseline="0" dirty="0">
                <a:latin typeface="+mj-lt"/>
              </a:rPr>
              <a:t>Om det finns friskvårdspolicy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latin typeface="+mj-lt"/>
              </a:rPr>
              <a:t>Rutiner för att undersöka belastning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b="0" i="0" u="none" strike="noStrike" baseline="0" dirty="0">
                <a:latin typeface="+mj-lt"/>
              </a:rPr>
              <a:t>Möjlighet till rörelsevariation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latin typeface="+mj-lt"/>
              </a:rPr>
              <a:t>Alternativa mötesformer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latin typeface="+mj-lt"/>
              </a:rPr>
              <a:t>Tillgång till lämplig arbetsutrustning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latin typeface="+mj-lt"/>
              </a:rPr>
              <a:t>Förekomst av friskvårdsbidrag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latin typeface="+mj-lt"/>
              </a:rPr>
              <a:t>Uppmuntran att delta i fysisk aktivitet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b="0" i="0" u="none" strike="noStrike" baseline="0" dirty="0">
                <a:latin typeface="+mj-lt"/>
              </a:rPr>
              <a:t>Tillgång till trappor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latin typeface="+mj-lt"/>
              </a:rPr>
              <a:t>Tillgång till cykelparkering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b="0" i="0" u="none" strike="noStrike" baseline="0" dirty="0">
                <a:latin typeface="+mj-lt"/>
              </a:rPr>
              <a:t>Tillgång till dusch/omklädningsrum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latin typeface="+mj-lt"/>
              </a:rPr>
              <a:t>Tillgång till gym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3E7260F8-146F-DE9B-1C05-9B05B946D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580" y="3171722"/>
            <a:ext cx="5878181" cy="3140587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600" b="1" dirty="0">
                <a:solidFill>
                  <a:schemeClr val="accent2"/>
                </a:solidFill>
              </a:rPr>
              <a:t>Kartlägg</a:t>
            </a:r>
            <a:r>
              <a:rPr lang="sv-SE" sz="1600" dirty="0"/>
              <a:t> arbetsplatsens förutsättningar. I riktlinjerna ges vägledning med frågor som rör den </a:t>
            </a:r>
            <a:r>
              <a:rPr lang="sv-SE" sz="1600" b="1" dirty="0"/>
              <a:t>organisatoriska arbetsmiljön</a:t>
            </a:r>
            <a:r>
              <a:rPr lang="sv-SE" sz="1600" dirty="0"/>
              <a:t>, </a:t>
            </a:r>
            <a:r>
              <a:rPr lang="sv-SE" sz="1600" b="1" dirty="0"/>
              <a:t>den fysiska arbetsmiljön </a:t>
            </a:r>
            <a:r>
              <a:rPr lang="sv-SE" sz="1600" dirty="0"/>
              <a:t>och </a:t>
            </a:r>
            <a:r>
              <a:rPr lang="sv-SE" sz="1600" b="1" dirty="0"/>
              <a:t>medarbetarna som grupp och som individer.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I riktlinjerna ges exempel på metoder att kartlägga fysisk aktivitet och stillasittande i samband med hälsoundersökning. </a:t>
            </a:r>
            <a:endParaRPr lang="sv-SE" sz="2200" dirty="0"/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Riktlinjerna har också samlat aktuell kunskap och rekommendationer som rör fysisk aktivitet och stillasittande.</a:t>
            </a:r>
          </a:p>
        </p:txBody>
      </p:sp>
      <p:pic>
        <p:nvPicPr>
          <p:cNvPr id="7" name="Bildobjekt 6" descr="En bild som visar klädsel, person, tecknad serie&#10;&#10;Automatiskt genererad beskrivning">
            <a:extLst>
              <a:ext uri="{FF2B5EF4-FFF2-40B4-BE49-F238E27FC236}">
                <a16:creationId xmlns:a16="http://schemas.microsoft.com/office/drawing/2014/main" id="{02802EFE-48AE-EE06-C964-0000A8141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569" y="658760"/>
            <a:ext cx="4493341" cy="22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32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41EF03A-00F0-2318-CB89-D9F399949D68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1910157"/>
            <a:ext cx="5797356" cy="64979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Att främja fysisk aktivitet och begränsa stillasittande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7360857" y="2802390"/>
            <a:ext cx="4274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+mj-lt"/>
              </a:rPr>
              <a:t> 30 – 60 – 10 </a:t>
            </a:r>
          </a:p>
          <a:p>
            <a:pPr algn="ctr"/>
            <a:endParaRPr lang="sv-SE" b="1" i="0" u="none" strike="noStrike" baseline="0" dirty="0">
              <a:latin typeface="+mj-lt"/>
            </a:endParaRPr>
          </a:p>
          <a:p>
            <a:pPr algn="ctr"/>
            <a:r>
              <a:rPr lang="sv-SE" sz="1600" dirty="0">
                <a:latin typeface="+mj-lt"/>
              </a:rPr>
              <a:t>Europeiska arbetsmiljöbyrån, EU-OSHA, rekommenderar att arbeta så dynamiskt som möjligt och att sträva efter att alternera mot följande fördelning:</a:t>
            </a:r>
            <a:endParaRPr lang="sv-SE" sz="1400" dirty="0">
              <a:latin typeface="+mj-lt"/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3E7260F8-146F-DE9B-1C05-9B05B946D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580" y="3171722"/>
            <a:ext cx="5878181" cy="3140587"/>
          </a:xfrm>
        </p:spPr>
        <p:txBody>
          <a:bodyPr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600" b="1" dirty="0">
                <a:solidFill>
                  <a:schemeClr val="accent2"/>
                </a:solidFill>
              </a:rPr>
              <a:t>Välj insatser </a:t>
            </a:r>
            <a:r>
              <a:rPr lang="sv-SE" sz="1600" dirty="0"/>
              <a:t>genom att kombinera insatser på olika nivåer. Exempel på insatser på olika nivåer ges i riktlinjernas avsnitt om fysisk aktivitet och stillasittande.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600" dirty="0"/>
              <a:t>Det finns evidens för insatser som ger positiva effekter, exempel: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/>
            </a:pPr>
            <a:r>
              <a:rPr lang="sv-SE" sz="1400" dirty="0"/>
              <a:t>att ta trapporna istället för hissen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/>
            </a:pPr>
            <a:r>
              <a:rPr lang="sv-SE" sz="1400" dirty="0"/>
              <a:t>digitala interaktiva verktyg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/>
            </a:pPr>
            <a:r>
              <a:rPr lang="sv-SE" sz="1400" dirty="0"/>
              <a:t>att sätta personliga mål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/>
            </a:pPr>
            <a:r>
              <a:rPr lang="sv-SE" sz="1400" dirty="0"/>
              <a:t>att förbättra policyer och arbetsmiljö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/>
            </a:pPr>
            <a:r>
              <a:rPr lang="sv-SE" sz="1400" dirty="0"/>
              <a:t>arbetsstationer som tillåter fysisk aktivitet (exempelvis höj- och sänkbara bord, </a:t>
            </a:r>
            <a:r>
              <a:rPr lang="sv-SE" sz="1400" dirty="0" err="1"/>
              <a:t>gåband</a:t>
            </a:r>
            <a:r>
              <a:rPr lang="sv-SE" sz="1400" dirty="0"/>
              <a:t> och ståbord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/>
            </a:pPr>
            <a:r>
              <a:rPr lang="sv-SE" sz="1400" dirty="0"/>
              <a:t>en kombination av insatser på olika nivåer.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endParaRPr lang="sv-SE" sz="1400" dirty="0"/>
          </a:p>
        </p:txBody>
      </p:sp>
      <p:pic>
        <p:nvPicPr>
          <p:cNvPr id="6" name="Bildobjekt 5" descr="En bild som visar hjärta, Alla hjärtans dag, rosa, kreativitet&#10;&#10;Automatiskt genererad beskrivning">
            <a:extLst>
              <a:ext uri="{FF2B5EF4-FFF2-40B4-BE49-F238E27FC236}">
                <a16:creationId xmlns:a16="http://schemas.microsoft.com/office/drawing/2014/main" id="{7D451412-FA1D-E768-8D8A-783E6E0D4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43" y="837166"/>
            <a:ext cx="2161036" cy="180137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9B3CEA4-2846-969A-62BA-70673B3710B8}"/>
              </a:ext>
            </a:extLst>
          </p:cNvPr>
          <p:cNvSpPr txBox="1"/>
          <p:nvPr/>
        </p:nvSpPr>
        <p:spPr>
          <a:xfrm>
            <a:off x="8417443" y="4260558"/>
            <a:ext cx="26143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000" b="1" dirty="0">
              <a:latin typeface="+mj-lt"/>
            </a:endParaRPr>
          </a:p>
          <a:p>
            <a:r>
              <a:rPr lang="sv-SE" sz="2000" b="1" dirty="0">
                <a:solidFill>
                  <a:schemeClr val="accent1"/>
                </a:solidFill>
                <a:latin typeface="+mj-lt"/>
              </a:rPr>
              <a:t>30%  stående</a:t>
            </a:r>
          </a:p>
          <a:p>
            <a:r>
              <a:rPr lang="sv-SE" sz="2000" b="1" dirty="0">
                <a:solidFill>
                  <a:schemeClr val="accent1"/>
                </a:solidFill>
                <a:latin typeface="+mj-lt"/>
              </a:rPr>
              <a:t>60%  sittande</a:t>
            </a:r>
          </a:p>
          <a:p>
            <a:r>
              <a:rPr lang="sv-SE" sz="2000" b="1" dirty="0">
                <a:solidFill>
                  <a:schemeClr val="accent1"/>
                </a:solidFill>
                <a:latin typeface="+mj-lt"/>
              </a:rPr>
              <a:t>10%  fysisk aktivitet</a:t>
            </a:r>
          </a:p>
          <a:p>
            <a:endParaRPr lang="sv-SE" sz="2000" b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94374EC-AA34-0B50-9C25-7861430129FD}"/>
              </a:ext>
            </a:extLst>
          </p:cNvPr>
          <p:cNvSpPr txBox="1"/>
          <p:nvPr/>
        </p:nvSpPr>
        <p:spPr>
          <a:xfrm>
            <a:off x="7461136" y="5559279"/>
            <a:ext cx="42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1600" b="1" dirty="0">
              <a:latin typeface="+mj-lt"/>
            </a:endParaRPr>
          </a:p>
          <a:p>
            <a:pPr algn="ctr"/>
            <a:r>
              <a:rPr lang="sv-SE" sz="1200" b="1" dirty="0">
                <a:latin typeface="+mj-lt"/>
              </a:rPr>
              <a:t>Rekommendationen är inte att sitta så lite som möjligt, utan att hitta ”rätt” balans mellan de olika aktiviteterna</a:t>
            </a:r>
            <a:r>
              <a:rPr lang="sv-SE" sz="1200" dirty="0">
                <a:latin typeface="+mj-lt"/>
              </a:rPr>
              <a:t>.</a:t>
            </a:r>
            <a:endParaRPr lang="sv-SE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504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3204CFA-F44A-21DE-AAED-CDDA78591251}"/>
              </a:ext>
            </a:extLst>
          </p:cNvPr>
          <p:cNvSpPr/>
          <p:nvPr/>
        </p:nvSpPr>
        <p:spPr>
          <a:xfrm>
            <a:off x="7684851" y="0"/>
            <a:ext cx="4507149" cy="6858000"/>
          </a:xfrm>
          <a:prstGeom prst="rect">
            <a:avLst/>
          </a:prstGeom>
          <a:solidFill>
            <a:srgbClr val="D152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8F5D931-1B94-5F6E-99CE-1A55567EA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78" y="3240527"/>
            <a:ext cx="6291014" cy="3632104"/>
          </a:xfrm>
        </p:spPr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900"/>
              </a:spcBef>
              <a:buClrTx/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rPr>
              <a:t>En idé/ett behov/en möjlighet identifieras:  </a:t>
            </a:r>
            <a:r>
              <a:rPr lang="sv-SE" sz="1400" dirty="0">
                <a:ea typeface="Roboto" panose="02000000000000000000" pitchFamily="2" charset="0"/>
                <a:cs typeface="Roboto" panose="02000000000000000000" pitchFamily="2" charset="0"/>
              </a:rPr>
              <a:t>Exempelvis: Nya riktlinjer om hälsoundersökningar finns! </a:t>
            </a:r>
          </a:p>
          <a:p>
            <a:pPr marL="171450" indent="-171450" algn="l">
              <a:lnSpc>
                <a:spcPct val="100000"/>
              </a:lnSpc>
              <a:spcBef>
                <a:spcPts val="900"/>
              </a:spcBef>
              <a:buClrTx/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rPr>
              <a:t>Idén presenteras: </a:t>
            </a:r>
            <a:r>
              <a:rPr lang="sv-SE" sz="1400" dirty="0">
                <a:ea typeface="Roboto" panose="02000000000000000000" pitchFamily="2" charset="0"/>
                <a:cs typeface="Roboto" panose="02000000000000000000" pitchFamily="2" charset="0"/>
              </a:rPr>
              <a:t>Riktlinjerna presenteras av någon som läst in sig på dem. Denna presentation kan då vara till hjälp.</a:t>
            </a:r>
          </a:p>
          <a:p>
            <a:pPr marL="171450" indent="-171450" algn="l">
              <a:lnSpc>
                <a:spcPct val="100000"/>
              </a:lnSpc>
              <a:spcBef>
                <a:spcPts val="900"/>
              </a:spcBef>
              <a:buClrTx/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rPr>
              <a:t>Beslut fattas: </a:t>
            </a:r>
            <a:r>
              <a:rPr lang="sv-SE" sz="1400" dirty="0">
                <a:ea typeface="Roboto" panose="02000000000000000000" pitchFamily="2" charset="0"/>
                <a:cs typeface="Roboto" panose="02000000000000000000" pitchFamily="2" charset="0"/>
              </a:rPr>
              <a:t>Om och hur riktlinjerna ska implementeras i verksamheten fattas på rätt nivå i organisationen.</a:t>
            </a:r>
          </a:p>
          <a:p>
            <a:pPr marL="171450" indent="-171450" algn="l">
              <a:lnSpc>
                <a:spcPct val="100000"/>
              </a:lnSpc>
              <a:spcBef>
                <a:spcPts val="900"/>
              </a:spcBef>
              <a:buClrTx/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rPr>
              <a:t>Planering för kommande arbete: </a:t>
            </a:r>
            <a:r>
              <a:rPr lang="sv-SE" sz="1400" dirty="0">
                <a:ea typeface="Roboto" panose="02000000000000000000" pitchFamily="2" charset="0"/>
                <a:cs typeface="Roboto" panose="02000000000000000000" pitchFamily="2" charset="0"/>
              </a:rPr>
              <a:t>Nu påbörjas det praktiska arbetet med hur riktlinjerna kan införlivas i företagshälsans tjänster och arbetsprocesser. Vilka ska medverka? När ska det vara klart osv?</a:t>
            </a:r>
          </a:p>
          <a:p>
            <a:pPr marL="171450" indent="-171450" algn="l">
              <a:lnSpc>
                <a:spcPct val="100000"/>
              </a:lnSpc>
              <a:spcBef>
                <a:spcPts val="900"/>
              </a:spcBef>
              <a:buClrTx/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rPr>
              <a:t>Uppföljning och utvärdering: </a:t>
            </a:r>
            <a:r>
              <a:rPr lang="sv-SE" sz="1400" dirty="0">
                <a:ea typeface="Roboto" panose="02000000000000000000" pitchFamily="2" charset="0"/>
                <a:cs typeface="Roboto" panose="02000000000000000000" pitchFamily="2" charset="0"/>
              </a:rPr>
              <a:t>Arbetet följs upp, hur har det gått, vad behöver justeras, vad är nästa steg i processen?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CF704DF-ED24-D35E-7384-2106892E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1662224"/>
            <a:ext cx="6224612" cy="649790"/>
          </a:xfrm>
        </p:spPr>
        <p:txBody>
          <a:bodyPr/>
          <a:lstStyle/>
          <a:p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Implementering av riktlinjerna i verksamheten</a:t>
            </a:r>
            <a:endParaRPr lang="sv-SE" dirty="0"/>
          </a:p>
        </p:txBody>
      </p:sp>
      <p:pic>
        <p:nvPicPr>
          <p:cNvPr id="5" name="Bildobjekt 4" descr="En bild som visar clipart, rita, Barnkonst, illustration">
            <a:extLst>
              <a:ext uri="{FF2B5EF4-FFF2-40B4-BE49-F238E27FC236}">
                <a16:creationId xmlns:a16="http://schemas.microsoft.com/office/drawing/2014/main" id="{E275E2F7-184E-726F-04AC-66D6271A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368" y="1952375"/>
            <a:ext cx="2358823" cy="471764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36D6025-304C-2B79-FDBD-7A6B8FC1CB44}"/>
              </a:ext>
            </a:extLst>
          </p:cNvPr>
          <p:cNvSpPr txBox="1"/>
          <p:nvPr/>
        </p:nvSpPr>
        <p:spPr>
          <a:xfrm>
            <a:off x="8562122" y="971554"/>
            <a:ext cx="32667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sv-SE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Implementering är en process – inte en enstaka händelse!</a:t>
            </a:r>
          </a:p>
          <a:p>
            <a:pPr marL="0" indent="0" algn="l">
              <a:lnSpc>
                <a:spcPct val="100000"/>
              </a:lnSpc>
              <a:buNone/>
            </a:pPr>
            <a:endParaRPr lang="sv-SE" sz="12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sv-SE" sz="12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sv-SE" sz="12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6503D15-315C-6A91-57AF-08461BF051F1}"/>
              </a:ext>
            </a:extLst>
          </p:cNvPr>
          <p:cNvSpPr txBox="1"/>
          <p:nvPr/>
        </p:nvSpPr>
        <p:spPr>
          <a:xfrm>
            <a:off x="810178" y="2632349"/>
            <a:ext cx="67933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sv-SE" sz="1100" dirty="0">
                <a:ea typeface="Roboto" panose="02000000000000000000" pitchFamily="2" charset="0"/>
                <a:cs typeface="Roboto" panose="02000000000000000000" pitchFamily="2" charset="0"/>
              </a:rPr>
              <a:t>Viktiga punkter att beakta hämtade från rapporten ”Från nyhet till vardagsnytta”, Folkhälsomyndigheten.</a:t>
            </a:r>
          </a:p>
        </p:txBody>
      </p:sp>
    </p:spTree>
    <p:extLst>
      <p:ext uri="{BB962C8B-B14F-4D97-AF65-F5344CB8AC3E}">
        <p14:creationId xmlns:p14="http://schemas.microsoft.com/office/powerpoint/2010/main" val="20558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3204CFA-F44A-21DE-AAED-CDDA78591251}"/>
              </a:ext>
            </a:extLst>
          </p:cNvPr>
          <p:cNvSpPr/>
          <p:nvPr/>
        </p:nvSpPr>
        <p:spPr>
          <a:xfrm>
            <a:off x="7986409" y="0"/>
            <a:ext cx="4205591" cy="6858000"/>
          </a:xfrm>
          <a:prstGeom prst="rect">
            <a:avLst/>
          </a:prstGeom>
          <a:solidFill>
            <a:srgbClr val="D152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8F5D931-1B94-5F6E-99CE-1A55567EA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124" y="2600173"/>
            <a:ext cx="6816389" cy="3632104"/>
          </a:xfrm>
        </p:spPr>
        <p:txBody>
          <a:bodyPr/>
          <a:lstStyle/>
          <a:p>
            <a:pPr marL="228600" indent="-228600" algn="l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</a:pPr>
            <a:r>
              <a:rPr lang="sv-SE" sz="1200" b="0" i="0" dirty="0">
                <a:effectLst/>
              </a:rPr>
              <a:t>Någon i organisationen som läst in sig på riktlinjerna presenterar innehållet för medarbetarna (här kan denna presentation vara till hjälp!). Se till att avsätta tid för genomläsning av riktlinjerna.</a:t>
            </a:r>
          </a:p>
          <a:p>
            <a:pPr marL="228600" indent="-228600" algn="l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</a:pPr>
            <a:r>
              <a:rPr lang="sv-SE" sz="1200" b="0" i="0" dirty="0">
                <a:effectLst/>
              </a:rPr>
              <a:t>Diskutera gemensamt kring hur riktlinjerna bäst kan integreras i den egna verksamheten.</a:t>
            </a:r>
          </a:p>
          <a:p>
            <a:pPr marL="228600" indent="-228600" algn="l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</a:pPr>
            <a:r>
              <a:rPr lang="sv-SE" sz="1200" dirty="0"/>
              <a:t>Beslut om att det ska genomföras och hur arbetet ska organiseras tas av chef/verksamhetsansvarig.</a:t>
            </a:r>
            <a:endParaRPr lang="sv-SE" sz="1200" b="0" i="0" dirty="0">
              <a:effectLst/>
            </a:endParaRPr>
          </a:p>
          <a:p>
            <a:pPr marL="228600" indent="-228600" algn="l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</a:pPr>
            <a:r>
              <a:rPr lang="sv-SE" sz="1200" b="0" i="0" dirty="0">
                <a:effectLst/>
              </a:rPr>
              <a:t>En arbetsgrupp formeras för att arbeta med implementeringen.</a:t>
            </a:r>
          </a:p>
          <a:p>
            <a:pPr marL="228600" indent="-228600" algn="l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</a:pPr>
            <a:r>
              <a:rPr lang="sv-SE" sz="1200" b="0" i="0" dirty="0">
                <a:effectLst/>
              </a:rPr>
              <a:t>Hinder och främjande faktorer för implementeringen bedöms i arbetsgruppen. Exempelvis finns kompetens, kunskap i metoder/instrument?</a:t>
            </a:r>
          </a:p>
          <a:p>
            <a:pPr marL="228600" indent="-228600" algn="l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</a:pPr>
            <a:r>
              <a:rPr lang="sv-SE" sz="1200" b="0" i="0" dirty="0">
                <a:effectLst/>
              </a:rPr>
              <a:t>Arbetsgruppen utarbetar en implementeringsplan som inkluderar både tid och arbetsfördelning utifrån identifierade hinder och främjande faktorer.</a:t>
            </a:r>
          </a:p>
          <a:p>
            <a:pPr marL="228600" indent="-228600" algn="l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</a:pPr>
            <a:r>
              <a:rPr lang="sv-SE" sz="1200" b="0" i="0" dirty="0">
                <a:effectLst/>
              </a:rPr>
              <a:t>Implementeringsplanen följs upp och justeras regelbundet i arbetsgruppen och tillsammans med chef/verksamhetsansvarig.</a:t>
            </a:r>
          </a:p>
          <a:p>
            <a:pPr marL="228600" indent="-228600" algn="l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</a:pPr>
            <a:r>
              <a:rPr lang="sv-SE" sz="1200" dirty="0">
                <a:ea typeface="Roboto" panose="02000000000000000000" pitchFamily="2" charset="0"/>
                <a:cs typeface="Roboto" panose="02000000000000000000" pitchFamily="2" charset="0"/>
              </a:rPr>
              <a:t>Utvärdera arbetet – hur väl lyckades implementeringen. Vad behöver vi jobba mer med?</a:t>
            </a:r>
            <a:endParaRPr lang="sv-SE" sz="16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CF704DF-ED24-D35E-7384-2106892E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1438488"/>
            <a:ext cx="6908438" cy="649790"/>
          </a:xfrm>
        </p:spPr>
        <p:txBody>
          <a:bodyPr/>
          <a:lstStyle/>
          <a:p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Förslag till implementering steg-för-steg</a:t>
            </a:r>
            <a:endParaRPr lang="sv-SE" dirty="0"/>
          </a:p>
        </p:txBody>
      </p:sp>
      <p:pic>
        <p:nvPicPr>
          <p:cNvPr id="5" name="Bildobjekt 4" descr="En bild som visar clipart, rita, Barnkonst, illustration">
            <a:extLst>
              <a:ext uri="{FF2B5EF4-FFF2-40B4-BE49-F238E27FC236}">
                <a16:creationId xmlns:a16="http://schemas.microsoft.com/office/drawing/2014/main" id="{E275E2F7-184E-726F-04AC-66D6271A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076" y="2797791"/>
            <a:ext cx="1936115" cy="387223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36D6025-304C-2B79-FDBD-7A6B8FC1CB44}"/>
              </a:ext>
            </a:extLst>
          </p:cNvPr>
          <p:cNvSpPr txBox="1"/>
          <p:nvPr/>
        </p:nvSpPr>
        <p:spPr>
          <a:xfrm>
            <a:off x="8562122" y="971554"/>
            <a:ext cx="326671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sv-SE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Implementering är en process – inte en enstaka händelse. </a:t>
            </a:r>
          </a:p>
          <a:p>
            <a:pPr marL="0" indent="0" algn="l">
              <a:lnSpc>
                <a:spcPct val="100000"/>
              </a:lnSpc>
              <a:buNone/>
            </a:pPr>
            <a:endParaRPr lang="sv-SE" sz="12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sv-SE" sz="12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Mer om stöd vid implementering av riktlinjer finns att läsa på mynak.se</a:t>
            </a:r>
          </a:p>
          <a:p>
            <a:pPr marL="0" indent="0" algn="l">
              <a:lnSpc>
                <a:spcPct val="100000"/>
              </a:lnSpc>
              <a:buNone/>
            </a:pPr>
            <a:endParaRPr lang="sv-SE" sz="12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sv-SE" sz="12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81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FC0F4B2-7CBC-C3DD-4355-92AC0240F300}"/>
              </a:ext>
            </a:extLst>
          </p:cNvPr>
          <p:cNvSpPr/>
          <p:nvPr/>
        </p:nvSpPr>
        <p:spPr>
          <a:xfrm>
            <a:off x="0" y="1385248"/>
            <a:ext cx="12192000" cy="54727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D1CC95-BE7A-8279-C3A5-CC6479723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78" y="2917199"/>
            <a:ext cx="4880503" cy="26782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b="1" dirty="0"/>
              <a:t>Riktlinjerna och tillhörande material finns på mynak.se</a:t>
            </a:r>
            <a:endParaRPr lang="sv-SE" sz="1600" dirty="0"/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Riktlinjerna i sin helhet för nedladdning.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Riktlinjerna i korthet - en tvåsidig sammanfattning som kan användas vid utbildning och kundkontakter.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sv-SE" sz="1600" dirty="0"/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Samtliga riktlinjer kan laddas ner från mynak.se/riktlinjer.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Här finns också mer information om riktlinjearbetet i form av ett webbinarium och kortare filmer.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78" y="1812433"/>
            <a:ext cx="4598401" cy="601437"/>
          </a:xfrm>
        </p:spPr>
        <p:txBody>
          <a:bodyPr/>
          <a:lstStyle/>
          <a:p>
            <a:r>
              <a:rPr lang="sv-SE" dirty="0">
                <a:latin typeface="+mj-lt"/>
              </a:rPr>
              <a:t>Mer information och material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64692F-68A7-5D17-FA6A-FE69C58A8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125" y="1128409"/>
            <a:ext cx="6180875" cy="5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88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498608D-21DC-385F-6DFD-693F8C3230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>
            <a:hlinkClick r:id="rId2"/>
            <a:extLst>
              <a:ext uri="{FF2B5EF4-FFF2-40B4-BE49-F238E27FC236}">
                <a16:creationId xmlns:a16="http://schemas.microsoft.com/office/drawing/2014/main" id="{92BD987C-F5CF-7956-94F3-F8FB002522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635" y="5883247"/>
            <a:ext cx="218985" cy="218985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hlinkClick r:id="rId4"/>
            <a:extLst>
              <a:ext uri="{FF2B5EF4-FFF2-40B4-BE49-F238E27FC236}">
                <a16:creationId xmlns:a16="http://schemas.microsoft.com/office/drawing/2014/main" id="{352ABF49-2570-33A9-4551-6923E89E4D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032" y="5878154"/>
            <a:ext cx="224078" cy="229170"/>
          </a:xfrm>
          <a:prstGeom prst="rect">
            <a:avLst/>
          </a:prstGeom>
        </p:spPr>
      </p:pic>
      <p:pic>
        <p:nvPicPr>
          <p:cNvPr id="10" name="Bildobjekt 9">
            <a:hlinkClick r:id="rId6"/>
            <a:extLst>
              <a:ext uri="{FF2B5EF4-FFF2-40B4-BE49-F238E27FC236}">
                <a16:creationId xmlns:a16="http://schemas.microsoft.com/office/drawing/2014/main" id="{18272BDF-4260-E4CF-B17D-C27F872A3F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787" y="5878154"/>
            <a:ext cx="224078" cy="229170"/>
          </a:xfrm>
          <a:prstGeom prst="rect">
            <a:avLst/>
          </a:prstGeom>
        </p:spPr>
      </p:pic>
      <p:pic>
        <p:nvPicPr>
          <p:cNvPr id="11" name="Bildobjekt 10">
            <a:hlinkClick r:id="rId8"/>
            <a:extLst>
              <a:ext uri="{FF2B5EF4-FFF2-40B4-BE49-F238E27FC236}">
                <a16:creationId xmlns:a16="http://schemas.microsoft.com/office/drawing/2014/main" id="{80FC09C3-1D78-3427-98BB-9B625008F8F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278" y="5883247"/>
            <a:ext cx="224078" cy="229170"/>
          </a:xfrm>
          <a:prstGeom prst="rect">
            <a:avLst/>
          </a:prstGeom>
        </p:spPr>
      </p:pic>
      <p:pic>
        <p:nvPicPr>
          <p:cNvPr id="14" name="Bildobjekt 13" descr="En bild som visar text, Teckensnitt, skärmbild, logotyp&#10;&#10;Automatiskt genererad beskrivning">
            <a:extLst>
              <a:ext uri="{FF2B5EF4-FFF2-40B4-BE49-F238E27FC236}">
                <a16:creationId xmlns:a16="http://schemas.microsoft.com/office/drawing/2014/main" id="{1F482CE2-90D9-76D2-B090-225CF7EAA5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1018" y="1824444"/>
            <a:ext cx="3049957" cy="2851047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AF173072-A785-D467-6993-4C75987BD91D}"/>
              </a:ext>
            </a:extLst>
          </p:cNvPr>
          <p:cNvSpPr txBox="1"/>
          <p:nvPr/>
        </p:nvSpPr>
        <p:spPr>
          <a:xfrm>
            <a:off x="2783915" y="5342657"/>
            <a:ext cx="662416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www.mynak.se</a:t>
            </a:r>
          </a:p>
        </p:txBody>
      </p:sp>
    </p:spTree>
    <p:extLst>
      <p:ext uri="{BB962C8B-B14F-4D97-AF65-F5344CB8AC3E}">
        <p14:creationId xmlns:p14="http://schemas.microsoft.com/office/powerpoint/2010/main" val="282073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2B1840C-629A-9343-9461-615310D55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78" y="2402433"/>
            <a:ext cx="5211681" cy="246612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400" dirty="0">
                <a:ea typeface="Roboto" panose="02000000000000000000" pitchFamily="2" charset="0"/>
                <a:cs typeface="Roboto" panose="02000000000000000000" pitchFamily="2" charset="0"/>
              </a:rPr>
              <a:t>Begreppet hälsoundersökning i riktlinjerna omfattar såväl </a:t>
            </a:r>
            <a:r>
              <a:rPr lang="sv-SE" sz="1400" b="1" dirty="0">
                <a:ea typeface="Roboto" panose="02000000000000000000" pitchFamily="2" charset="0"/>
                <a:cs typeface="Roboto" panose="02000000000000000000" pitchFamily="2" charset="0"/>
              </a:rPr>
              <a:t>kartläggning med återkoppling som efterföljande insatser och utvärdering.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400" dirty="0">
                <a:ea typeface="Roboto" panose="02000000000000000000" pitchFamily="2" charset="0"/>
                <a:cs typeface="Roboto" panose="02000000000000000000" pitchFamily="2" charset="0"/>
              </a:rPr>
              <a:t>Hälsoundersökning kan genomföras på </a:t>
            </a:r>
            <a:r>
              <a:rPr lang="sv-SE" sz="1400" b="1" dirty="0">
                <a:ea typeface="Roboto" panose="02000000000000000000" pitchFamily="2" charset="0"/>
                <a:cs typeface="Roboto" panose="02000000000000000000" pitchFamily="2" charset="0"/>
              </a:rPr>
              <a:t>arbetsplats-/organisationsnivå och/eller på</a:t>
            </a:r>
            <a:r>
              <a:rPr lang="sv-SE" sz="14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sv-SE" sz="1400" b="1" dirty="0">
                <a:ea typeface="Roboto" panose="02000000000000000000" pitchFamily="2" charset="0"/>
                <a:cs typeface="Roboto" panose="02000000000000000000" pitchFamily="2" charset="0"/>
              </a:rPr>
              <a:t>individnivå.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400" dirty="0">
                <a:ea typeface="Roboto" panose="02000000000000000000" pitchFamily="2" charset="0"/>
                <a:cs typeface="Roboto" panose="02000000000000000000" pitchFamily="2" charset="0"/>
              </a:rPr>
              <a:t>Hälsoundersökningen omfattar </a:t>
            </a:r>
            <a:r>
              <a:rPr lang="sv-SE" sz="1400" b="1" dirty="0">
                <a:ea typeface="Roboto" panose="02000000000000000000" pitchFamily="2" charset="0"/>
                <a:cs typeface="Roboto" panose="02000000000000000000" pitchFamily="2" charset="0"/>
              </a:rPr>
              <a:t>de fyra levnadsvanorna matvanor, alkohol, tobak och fysisk aktivitet/stillasittande.</a:t>
            </a:r>
          </a:p>
          <a:p>
            <a:pPr>
              <a:lnSpc>
                <a:spcPct val="100000"/>
              </a:lnSpc>
              <a:buClrTx/>
            </a:pPr>
            <a:endParaRPr lang="sv-SE" sz="14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9CAC426-D95E-8048-8725-B2BE003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78" y="1646313"/>
            <a:ext cx="9787868" cy="550781"/>
          </a:xfrm>
        </p:spPr>
        <p:txBody>
          <a:bodyPr anchor="t">
            <a:normAutofit/>
          </a:bodyPr>
          <a:lstStyle/>
          <a:p>
            <a:r>
              <a:rPr lang="sv-SE" sz="32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Vad menas med hälsoundersökning i riktlinjerna?</a:t>
            </a:r>
            <a:endParaRPr lang="sv-SE" sz="3200" dirty="0"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8CC98E6-A5B1-3B38-BE36-6319A269F0A7}"/>
              </a:ext>
            </a:extLst>
          </p:cNvPr>
          <p:cNvSpPr txBox="1"/>
          <p:nvPr/>
        </p:nvSpPr>
        <p:spPr>
          <a:xfrm>
            <a:off x="810178" y="4734944"/>
            <a:ext cx="52116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rPr>
              <a:t>Det finns flera olika varianter av hälsoundersökningar.</a:t>
            </a:r>
          </a:p>
          <a:p>
            <a:r>
              <a:rPr lang="sv-SE" sz="1400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rPr>
              <a:t>Vissa har fokus på andra hälsorelaterade frågor än just de levnadsvanor som tas upp i dessa riktlinjer, exempelvis stress, olika biomarkörer, vibrationer eller buller. </a:t>
            </a:r>
          </a:p>
          <a:p>
            <a:r>
              <a:rPr lang="sv-SE" sz="1400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rPr>
              <a:t>Andra hälsorelaterade frågor går mycket väl att kombinera med de levnadsvanor som tas upp i dessa riktlinjer.</a:t>
            </a:r>
          </a:p>
          <a:p>
            <a:endParaRPr lang="sv-SE" b="1" dirty="0"/>
          </a:p>
        </p:txBody>
      </p:sp>
      <p:pic>
        <p:nvPicPr>
          <p:cNvPr id="4" name="Bildobjekt 3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1A99AE2A-2FF6-5671-BC86-A537EEEA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037" y="2284867"/>
            <a:ext cx="5461165" cy="35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6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2B1840C-629A-9343-9461-615310D55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78" y="2772588"/>
            <a:ext cx="6900438" cy="341572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dirty="0"/>
              <a:t>Är evidensbaserade enligt aktuell kunskap och beprövad erfarenhet.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dirty="0"/>
              <a:t>Har tagits fram av verksamhetsnära forskare och yrkesverksamma inom olika professioner inom företagshälsan.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800" dirty="0">
                <a:ea typeface="Roboto" panose="02000000000000000000" pitchFamily="2" charset="0"/>
                <a:cs typeface="Roboto" panose="02000000000000000000" pitchFamily="2" charset="0"/>
              </a:rPr>
              <a:t>Vetenskaplig evidens visar att hälsoundersökningar behöver inkludera efterföljande insatser på olika nivåer.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800" dirty="0">
                <a:ea typeface="Roboto" panose="02000000000000000000" pitchFamily="2" charset="0"/>
                <a:cs typeface="Roboto" panose="02000000000000000000" pitchFamily="2" charset="0"/>
              </a:rPr>
              <a:t>Det finns ett behov av att utveckla de traditionella hälsoundersökningarna som i huvudsak kartlagt individens hälsa och återkopplat till den enskilde, men som saknar efterföljande insatser på </a:t>
            </a:r>
            <a:r>
              <a:rPr lang="sv-SE" dirty="0">
                <a:ea typeface="Roboto" panose="02000000000000000000" pitchFamily="2" charset="0"/>
                <a:cs typeface="Roboto" panose="02000000000000000000" pitchFamily="2" charset="0"/>
              </a:rPr>
              <a:t>olika nivåer.</a:t>
            </a:r>
            <a:endParaRPr lang="sv-SE" sz="18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9CAC426-D95E-8048-8725-B2BE003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79" y="1959448"/>
            <a:ext cx="8027001" cy="649790"/>
          </a:xfrm>
        </p:spPr>
        <p:txBody>
          <a:bodyPr anchor="t">
            <a:noAutofit/>
          </a:bodyPr>
          <a:lstStyle/>
          <a:p>
            <a:r>
              <a:rPr lang="sv-SE" sz="3200" dirty="0"/>
              <a:t>Varför ska vi använda oss av riktlinjerna?</a:t>
            </a:r>
          </a:p>
        </p:txBody>
      </p:sp>
      <p:pic>
        <p:nvPicPr>
          <p:cNvPr id="4" name="Bildobjekt 3" descr="En bild som visar clipart, tecknad serie, siluett, konst&#10;&#10;Automatiskt genererad beskrivning">
            <a:extLst>
              <a:ext uri="{FF2B5EF4-FFF2-40B4-BE49-F238E27FC236}">
                <a16:creationId xmlns:a16="http://schemas.microsoft.com/office/drawing/2014/main" id="{BEC093C7-E2EF-7B66-5D2D-ABA071EF5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09"/>
          <a:stretch/>
        </p:blipFill>
        <p:spPr>
          <a:xfrm>
            <a:off x="7643674" y="1837440"/>
            <a:ext cx="4548326" cy="50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2B1840C-629A-9343-9461-615310D55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411" y="2824581"/>
            <a:ext cx="6040323" cy="3415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Tx/>
            </a:pPr>
            <a:r>
              <a:rPr lang="sv-SE" sz="1600" dirty="0"/>
              <a:t>Modell för genomförande av hälsoundersökning i fyra steg – </a:t>
            </a:r>
            <a:r>
              <a:rPr lang="sv-SE" sz="1600" b="1" dirty="0"/>
              <a:t>planering</a:t>
            </a:r>
            <a:r>
              <a:rPr lang="sv-SE" sz="1600" dirty="0"/>
              <a:t>, </a:t>
            </a:r>
            <a:r>
              <a:rPr lang="sv-SE" sz="1600" b="1" dirty="0"/>
              <a:t>kartläggning och analys</a:t>
            </a:r>
            <a:r>
              <a:rPr lang="sv-SE" sz="1600" dirty="0"/>
              <a:t>, </a:t>
            </a:r>
            <a:r>
              <a:rPr lang="sv-SE" sz="1600" b="1" dirty="0"/>
              <a:t>genomförande av insatser </a:t>
            </a:r>
            <a:r>
              <a:rPr lang="sv-SE" sz="1600" dirty="0"/>
              <a:t>och </a:t>
            </a:r>
            <a:r>
              <a:rPr lang="sv-SE" sz="1600" b="1" dirty="0"/>
              <a:t>uppföljning av processen och effekter.</a:t>
            </a:r>
          </a:p>
          <a:p>
            <a:pPr marL="285750" indent="-285750">
              <a:lnSpc>
                <a:spcPct val="100000"/>
              </a:lnSpc>
              <a:buClrTx/>
            </a:pPr>
            <a:r>
              <a:rPr lang="sv-SE" sz="1600" dirty="0"/>
              <a:t>Förebyggande och främjande insatser på flera nivåer – organisation, arbetsplats och individ för levnadsvanorna:</a:t>
            </a:r>
          </a:p>
          <a:p>
            <a:pPr marL="615950" lvl="1" indent="-34290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sv-SE" sz="1400" dirty="0"/>
              <a:t>Matvanor</a:t>
            </a:r>
          </a:p>
          <a:p>
            <a:pPr marL="615950" lvl="1" indent="-34290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sv-SE" sz="1400" dirty="0"/>
              <a:t>Alkohol</a:t>
            </a:r>
          </a:p>
          <a:p>
            <a:pPr marL="615950" lvl="1" indent="-34290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sv-SE" sz="1400" dirty="0"/>
              <a:t>Tobak och nikotin</a:t>
            </a:r>
          </a:p>
          <a:p>
            <a:pPr marL="615950" lvl="1" indent="-34290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sv-SE" sz="1400" dirty="0"/>
              <a:t>Fysisk aktivitet och stillasittande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Kartläggningsinstrument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Fördjupning om levnadsvanor</a:t>
            </a:r>
          </a:p>
          <a:p>
            <a:pPr marL="615950" lvl="1" indent="-342900">
              <a:lnSpc>
                <a:spcPct val="100000"/>
              </a:lnSpc>
              <a:buFont typeface="Arial" panose="020B0604020202020204" pitchFamily="34" charset="0"/>
              <a:buChar char="–"/>
            </a:pPr>
            <a:endParaRPr lang="sv-SE" sz="1600" dirty="0"/>
          </a:p>
          <a:p>
            <a:pPr marL="285750" indent="-285750">
              <a:lnSpc>
                <a:spcPct val="100000"/>
              </a:lnSpc>
              <a:buClrTx/>
            </a:pPr>
            <a:endParaRPr lang="sv-SE" sz="16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9CAC426-D95E-8048-8725-B2BE003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12" y="2174791"/>
            <a:ext cx="7974122" cy="64979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sz="3200" dirty="0"/>
              <a:t>Innehåll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2944B33-D99B-657B-B8EF-54F6B1AE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52349">
            <a:off x="7540531" y="1088375"/>
            <a:ext cx="3558238" cy="505405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63500" dir="24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16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3F4D41A-4149-152A-F285-369CC4CE0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958" y="2996494"/>
            <a:ext cx="5987496" cy="3415723"/>
          </a:xfrm>
        </p:spPr>
        <p:txBody>
          <a:bodyPr/>
          <a:lstStyle/>
          <a:p>
            <a:pPr marL="0" indent="0">
              <a:lnSpc>
                <a:spcPct val="100000"/>
              </a:lnSpc>
              <a:buClrTx/>
              <a:buNone/>
            </a:pPr>
            <a:r>
              <a:rPr lang="sv-SE" sz="1800" dirty="0"/>
              <a:t>Arbetsmodellen kan användas för att främja hälsosamma levnadsvanor på </a:t>
            </a:r>
            <a:r>
              <a:rPr lang="sv-SE" sz="1800" b="1" dirty="0"/>
              <a:t>arbetsplats-/organisationsnivå och/eller individnivå.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På </a:t>
            </a:r>
            <a:r>
              <a:rPr lang="sv-SE" sz="1600" b="1" dirty="0"/>
              <a:t>arbetsplatsnivå</a:t>
            </a:r>
            <a:r>
              <a:rPr lang="sv-SE" sz="1600" dirty="0"/>
              <a:t> tillämpas ett brett perspektiv för att främja hälsosamma levnadsvanor med fokus på både organisationens/arbetsplatsens förutsättningar och medarbetarnas levnadsvanor.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På </a:t>
            </a:r>
            <a:r>
              <a:rPr lang="sv-SE" sz="1600" b="1" dirty="0"/>
              <a:t>individnivå</a:t>
            </a:r>
            <a:r>
              <a:rPr lang="sv-SE" sz="1600" dirty="0"/>
              <a:t> ligger fokus på individens levnadsvanor och hur dessa kan främjas.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EB9D3BF-CDDA-B8F7-8BD4-A740BE2E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60" y="2346704"/>
            <a:ext cx="7974122" cy="649790"/>
          </a:xfrm>
        </p:spPr>
        <p:txBody>
          <a:bodyPr/>
          <a:lstStyle/>
          <a:p>
            <a:r>
              <a:rPr lang="sv-SE" sz="3200" dirty="0"/>
              <a:t>En arbetsmodell i fyra steg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DC2A237-FBD7-E404-78A4-F2BC65C44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454" y="1696524"/>
            <a:ext cx="4430692" cy="44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4DF00E59-347B-28A4-AAF5-BA7129AE37C1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rgbClr val="0779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9263EF-9BB2-5C56-04C2-8E6666EAA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386" y="3226417"/>
            <a:ext cx="5721334" cy="103254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None/>
            </a:pPr>
            <a:r>
              <a:rPr lang="sv-SE" sz="1800" dirty="0"/>
              <a:t>Tillsammans med uppdragsgivaren (kunden): Planera alla fyra steg och dokumentera dem i en projektplan. Förankra planeringen hos alla som berörs.</a:t>
            </a:r>
          </a:p>
          <a:p>
            <a:pPr marL="0" indent="0">
              <a:buClrTx/>
              <a:buNone/>
            </a:pPr>
            <a:r>
              <a:rPr lang="sv-SE" sz="1800" b="1" dirty="0"/>
              <a:t>Centralt i arbetet:</a:t>
            </a:r>
          </a:p>
          <a:p>
            <a:pPr>
              <a:buClrTx/>
            </a:pPr>
            <a:r>
              <a:rPr lang="sv-SE" sz="1800" dirty="0"/>
              <a:t>Ledningens engagemang och förståelse för processen och dess steg.</a:t>
            </a:r>
          </a:p>
          <a:p>
            <a:pPr>
              <a:buClrTx/>
            </a:pPr>
            <a:r>
              <a:rPr lang="sv-SE" sz="1800" dirty="0"/>
              <a:t>Delaktighet i arbetet. Skapa gärna en arbetsgrupp!</a:t>
            </a:r>
          </a:p>
          <a:p>
            <a:pPr>
              <a:buClrTx/>
            </a:pPr>
            <a:r>
              <a:rPr lang="sv-SE" sz="1800" dirty="0"/>
              <a:t>Rollfördelning företagshälsa/uppdragsgivare (kund).</a:t>
            </a:r>
          </a:p>
          <a:p>
            <a:pPr>
              <a:buClrTx/>
            </a:pPr>
            <a:endParaRPr lang="sv-SE" sz="1800" dirty="0"/>
          </a:p>
          <a:p>
            <a:pPr marL="0" indent="0">
              <a:buClrTx/>
              <a:buNone/>
            </a:pPr>
            <a:endParaRPr lang="sv-SE" sz="1800" dirty="0"/>
          </a:p>
          <a:p>
            <a:pPr marL="0" indent="0">
              <a:buClrTx/>
              <a:buNone/>
            </a:pPr>
            <a:endParaRPr lang="sv-SE" sz="1800" dirty="0"/>
          </a:p>
          <a:p>
            <a:pPr marL="0" indent="0">
              <a:buClrTx/>
              <a:buNone/>
            </a:pPr>
            <a:endParaRPr lang="sv-SE" sz="18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2576627"/>
            <a:ext cx="7974122" cy="649790"/>
          </a:xfrm>
        </p:spPr>
        <p:txBody>
          <a:bodyPr anchor="t">
            <a:normAutofit/>
          </a:bodyPr>
          <a:lstStyle/>
          <a:p>
            <a:r>
              <a:rPr lang="sv-SE" dirty="0"/>
              <a:t>Planera och förankra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CC5F9C7-55AB-17BE-981C-8461A4E2C28D}"/>
              </a:ext>
            </a:extLst>
          </p:cNvPr>
          <p:cNvSpPr txBox="1"/>
          <p:nvPr/>
        </p:nvSpPr>
        <p:spPr>
          <a:xfrm>
            <a:off x="7472721" y="3226417"/>
            <a:ext cx="445297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chemeClr val="bg1"/>
                </a:solidFill>
              </a:rPr>
              <a:t>Frågor att ställa sig i planeringsteget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Varför genomföra hälsoundersökning?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Vilka levnadsvanor ska kartläggas?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Vem och vad ska omfattas?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Vad ska utvärderas?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Vilka resurser finns att tillgå?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Vem har ansvar för vad?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Hur och vem ska få/ge återkoppling av resultaten?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Hur ska kommunikationen ske?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Hur ser uppföljningen ut?</a:t>
            </a:r>
          </a:p>
          <a:p>
            <a:endParaRPr lang="sv-SE" sz="1600" b="1" dirty="0">
              <a:solidFill>
                <a:schemeClr val="bg1"/>
              </a:solidFill>
            </a:endParaRPr>
          </a:p>
        </p:txBody>
      </p:sp>
      <p:pic>
        <p:nvPicPr>
          <p:cNvPr id="6" name="Bildobjekt 5" descr="En bild som visar skärmbild, symbol, design&#10;&#10;Automatiskt genererad beskrivning">
            <a:extLst>
              <a:ext uri="{FF2B5EF4-FFF2-40B4-BE49-F238E27FC236}">
                <a16:creationId xmlns:a16="http://schemas.microsoft.com/office/drawing/2014/main" id="{BAC635AA-BCDB-086B-4C2F-1A56975CB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1" y="621980"/>
            <a:ext cx="4329548" cy="240507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CE930A0-688C-6F09-637C-F939B46DE0D3}"/>
              </a:ext>
            </a:extLst>
          </p:cNvPr>
          <p:cNvSpPr txBox="1"/>
          <p:nvPr/>
        </p:nvSpPr>
        <p:spPr>
          <a:xfrm>
            <a:off x="830386" y="2207295"/>
            <a:ext cx="111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77980"/>
                </a:solidFill>
              </a:rPr>
              <a:t>Steg 1:</a:t>
            </a:r>
          </a:p>
        </p:txBody>
      </p:sp>
    </p:spTree>
    <p:extLst>
      <p:ext uri="{BB962C8B-B14F-4D97-AF65-F5344CB8AC3E}">
        <p14:creationId xmlns:p14="http://schemas.microsoft.com/office/powerpoint/2010/main" val="100790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D1CC95-BE7A-8279-C3A5-CC6479723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072" y="3232624"/>
            <a:ext cx="5797356" cy="34157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sv-SE" dirty="0"/>
              <a:t>Kartläggningen kan omfatta både medarbetares levnadsvanor och arbetsplatsens förutsättningar att främja levnadsvanor.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dirty="0"/>
              <a:t>Görs med hjälp av enkäter, intervjuer eller observationer, eller en kombination av dessa.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dirty="0"/>
              <a:t>Hur kartläggningen ska genomföras väljs genom en noggrann avvägning utifrån syftet med hälsoundersökningen och av aktuella testers för- och nackdelar.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72" y="2582834"/>
            <a:ext cx="5797356" cy="649790"/>
          </a:xfrm>
        </p:spPr>
        <p:txBody>
          <a:bodyPr anchor="t">
            <a:normAutofit/>
          </a:bodyPr>
          <a:lstStyle/>
          <a:p>
            <a:r>
              <a:rPr lang="sv-SE" dirty="0"/>
              <a:t>Kartlägga och analysera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7927758" y="4864963"/>
            <a:ext cx="353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 b="0" i="0" u="none" strike="noStrike" baseline="0" dirty="0">
                <a:solidFill>
                  <a:schemeClr val="bg1"/>
                </a:solidFill>
                <a:latin typeface="AGaramondPro-Regular"/>
              </a:rPr>
              <a:t>En tydlig och skriftlig alkoholpolicy är av grundläggande betydelse for att åtgärda alkoholproblem på arbetsplatsen.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084A5B6-D113-9E72-9627-B0AF2FB12B94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rgbClr val="0097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cirkel, Grafik, hand, design&#10;&#10;Automatiskt genererad beskrivning">
            <a:extLst>
              <a:ext uri="{FF2B5EF4-FFF2-40B4-BE49-F238E27FC236}">
                <a16:creationId xmlns:a16="http://schemas.microsoft.com/office/drawing/2014/main" id="{8A19E862-56E7-3579-D537-29CC0E916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392" y="1874926"/>
            <a:ext cx="3599695" cy="288036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7BB6DC8-2267-7992-9D88-D9EF2FA4B0B2}"/>
              </a:ext>
            </a:extLst>
          </p:cNvPr>
          <p:cNvSpPr txBox="1"/>
          <p:nvPr/>
        </p:nvSpPr>
        <p:spPr>
          <a:xfrm>
            <a:off x="830386" y="2207295"/>
            <a:ext cx="111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97A1"/>
                </a:solidFill>
              </a:rPr>
              <a:t>Steg 2:</a:t>
            </a:r>
          </a:p>
        </p:txBody>
      </p:sp>
    </p:spTree>
    <p:extLst>
      <p:ext uri="{BB962C8B-B14F-4D97-AF65-F5344CB8AC3E}">
        <p14:creationId xmlns:p14="http://schemas.microsoft.com/office/powerpoint/2010/main" val="185584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ödesschema: Process 16">
            <a:extLst>
              <a:ext uri="{FF2B5EF4-FFF2-40B4-BE49-F238E27FC236}">
                <a16:creationId xmlns:a16="http://schemas.microsoft.com/office/drawing/2014/main" id="{371965DA-580E-C9E4-2F5C-35071D1B0B8F}"/>
              </a:ext>
            </a:extLst>
          </p:cNvPr>
          <p:cNvSpPr/>
          <p:nvPr/>
        </p:nvSpPr>
        <p:spPr>
          <a:xfrm>
            <a:off x="2465384" y="4444181"/>
            <a:ext cx="1419843" cy="161816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100" dirty="0">
              <a:solidFill>
                <a:schemeClr val="tx1"/>
              </a:solidFill>
            </a:endParaRPr>
          </a:p>
          <a:p>
            <a:endParaRPr lang="sv-SE" sz="1100" dirty="0">
              <a:solidFill>
                <a:schemeClr val="tx1"/>
              </a:solidFill>
            </a:endParaRPr>
          </a:p>
          <a:p>
            <a:r>
              <a:rPr lang="sv-SE" sz="1100" dirty="0">
                <a:solidFill>
                  <a:schemeClr val="tx1"/>
                </a:solidFill>
              </a:rPr>
              <a:t>Finns exempelvis friskvårdsbidrag eller friskvårds-timmar att nyttja?</a:t>
            </a:r>
          </a:p>
          <a:p>
            <a:pPr algn="ctr"/>
            <a:endParaRPr lang="sv-SE" sz="1200" dirty="0"/>
          </a:p>
        </p:txBody>
      </p:sp>
      <p:sp>
        <p:nvSpPr>
          <p:cNvPr id="15" name="Flödesschema: Process 14">
            <a:extLst>
              <a:ext uri="{FF2B5EF4-FFF2-40B4-BE49-F238E27FC236}">
                <a16:creationId xmlns:a16="http://schemas.microsoft.com/office/drawing/2014/main" id="{037C64B5-A5F4-34E7-4EC4-E86B17672EA8}"/>
              </a:ext>
            </a:extLst>
          </p:cNvPr>
          <p:cNvSpPr/>
          <p:nvPr/>
        </p:nvSpPr>
        <p:spPr>
          <a:xfrm>
            <a:off x="880877" y="3929290"/>
            <a:ext cx="1419844" cy="213684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rgbClr val="F2F2F2"/>
              </a:solidFill>
            </a:endParaRPr>
          </a:p>
          <a:p>
            <a:pPr algn="ctr"/>
            <a:r>
              <a:rPr lang="sv-SE" sz="1100" dirty="0">
                <a:solidFill>
                  <a:schemeClr val="tx1"/>
                </a:solidFill>
              </a:rPr>
              <a:t>Finns exempelvis en tydlig och välkänd policy för friskvård och hälsa och alkoholpolicy?</a:t>
            </a:r>
          </a:p>
          <a:p>
            <a:pPr algn="ctr"/>
            <a:endParaRPr lang="sv-SE" sz="12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72" y="1507157"/>
            <a:ext cx="10587760" cy="64979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Kartläggning på organisatorisk nivå - exempel på frågeställningar </a:t>
            </a:r>
          </a:p>
        </p:txBody>
      </p:sp>
      <p:pic>
        <p:nvPicPr>
          <p:cNvPr id="6" name="Bildobjekt 5" descr="En bild som visar cirkel, Grafik, hand, design&#10;&#10;Automatiskt genererad beskrivning">
            <a:extLst>
              <a:ext uri="{FF2B5EF4-FFF2-40B4-BE49-F238E27FC236}">
                <a16:creationId xmlns:a16="http://schemas.microsoft.com/office/drawing/2014/main" id="{8A19E862-56E7-3579-D537-29CC0E916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915" y="251955"/>
            <a:ext cx="1224808" cy="980054"/>
          </a:xfrm>
          <a:prstGeom prst="rect">
            <a:avLst/>
          </a:prstGeom>
        </p:spPr>
      </p:pic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533064EF-60C0-1B61-B2A9-36AE1B4EE3B9}"/>
              </a:ext>
            </a:extLst>
          </p:cNvPr>
          <p:cNvSpPr txBox="1">
            <a:spLocks/>
          </p:cNvSpPr>
          <p:nvPr/>
        </p:nvSpPr>
        <p:spPr>
          <a:xfrm>
            <a:off x="6566466" y="1766166"/>
            <a:ext cx="5603869" cy="4296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endParaRPr lang="sv-SE" sz="1600" dirty="0">
              <a:solidFill>
                <a:srgbClr val="F2F2F2"/>
              </a:solidFill>
            </a:endParaRPr>
          </a:p>
        </p:txBody>
      </p:sp>
      <p:sp>
        <p:nvSpPr>
          <p:cNvPr id="13" name="Pil: femhörning 12">
            <a:extLst>
              <a:ext uri="{FF2B5EF4-FFF2-40B4-BE49-F238E27FC236}">
                <a16:creationId xmlns:a16="http://schemas.microsoft.com/office/drawing/2014/main" id="{265540BD-3C20-A8AB-363B-DBE02FDA1208}"/>
              </a:ext>
            </a:extLst>
          </p:cNvPr>
          <p:cNvSpPr/>
          <p:nvPr/>
        </p:nvSpPr>
        <p:spPr>
          <a:xfrm rot="5400000">
            <a:off x="843772" y="2692242"/>
            <a:ext cx="1474444" cy="1419844"/>
          </a:xfrm>
          <a:prstGeom prst="homePlate">
            <a:avLst>
              <a:gd name="adj" fmla="val 12376"/>
            </a:avLst>
          </a:prstGeom>
          <a:solidFill>
            <a:srgbClr val="0097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200" b="1" dirty="0"/>
              <a:t>Vilka policyer och rutiner har organisationen?</a:t>
            </a:r>
          </a:p>
          <a:p>
            <a:pPr algn="ctr"/>
            <a:endParaRPr lang="sv-SE" sz="1400" b="1" dirty="0"/>
          </a:p>
        </p:txBody>
      </p:sp>
      <p:sp>
        <p:nvSpPr>
          <p:cNvPr id="16" name="Pil: femhörning 15">
            <a:extLst>
              <a:ext uri="{FF2B5EF4-FFF2-40B4-BE49-F238E27FC236}">
                <a16:creationId xmlns:a16="http://schemas.microsoft.com/office/drawing/2014/main" id="{9F6A601C-516C-F331-FCC4-07413F385875}"/>
              </a:ext>
            </a:extLst>
          </p:cNvPr>
          <p:cNvSpPr/>
          <p:nvPr/>
        </p:nvSpPr>
        <p:spPr>
          <a:xfrm rot="5400000">
            <a:off x="2137595" y="3006018"/>
            <a:ext cx="2101999" cy="1419843"/>
          </a:xfrm>
          <a:prstGeom prst="homePlate">
            <a:avLst>
              <a:gd name="adj" fmla="val 12376"/>
            </a:avLst>
          </a:prstGeom>
          <a:solidFill>
            <a:srgbClr val="0097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Vilka finansiella, materiella eller andra incitament erbjuder organisationen för att uppmuntra och motivera till hälsosamma levnadsvanor? </a:t>
            </a:r>
          </a:p>
        </p:txBody>
      </p:sp>
      <p:sp>
        <p:nvSpPr>
          <p:cNvPr id="18" name="Flödesschema: Process 17">
            <a:extLst>
              <a:ext uri="{FF2B5EF4-FFF2-40B4-BE49-F238E27FC236}">
                <a16:creationId xmlns:a16="http://schemas.microsoft.com/office/drawing/2014/main" id="{23D25074-0FD2-10EA-E446-029723DE9CB8}"/>
              </a:ext>
            </a:extLst>
          </p:cNvPr>
          <p:cNvSpPr/>
          <p:nvPr/>
        </p:nvSpPr>
        <p:spPr>
          <a:xfrm>
            <a:off x="4047240" y="4139387"/>
            <a:ext cx="1430838" cy="192296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100" dirty="0">
              <a:solidFill>
                <a:schemeClr val="tx1"/>
              </a:solidFill>
            </a:endParaRPr>
          </a:p>
          <a:p>
            <a:endParaRPr lang="sv-SE" sz="1100" dirty="0">
              <a:solidFill>
                <a:schemeClr val="tx1"/>
              </a:solidFill>
            </a:endParaRPr>
          </a:p>
          <a:p>
            <a:r>
              <a:rPr lang="sv-SE" sz="1100" dirty="0">
                <a:solidFill>
                  <a:schemeClr val="tx1"/>
                </a:solidFill>
              </a:rPr>
              <a:t>Tas exempelvis frågan upp på arbetsplatsträffar och föregår ledning och chefer själva med gott exempel?</a:t>
            </a:r>
          </a:p>
          <a:p>
            <a:pPr algn="ctr"/>
            <a:endParaRPr lang="sv-SE" sz="1200" dirty="0"/>
          </a:p>
        </p:txBody>
      </p:sp>
      <p:sp>
        <p:nvSpPr>
          <p:cNvPr id="19" name="Pil: femhörning 18">
            <a:extLst>
              <a:ext uri="{FF2B5EF4-FFF2-40B4-BE49-F238E27FC236}">
                <a16:creationId xmlns:a16="http://schemas.microsoft.com/office/drawing/2014/main" id="{C1D93D56-E915-F2D8-85FB-85EB6FD8C4D9}"/>
              </a:ext>
            </a:extLst>
          </p:cNvPr>
          <p:cNvSpPr/>
          <p:nvPr/>
        </p:nvSpPr>
        <p:spPr>
          <a:xfrm rot="5400000">
            <a:off x="3880827" y="2844639"/>
            <a:ext cx="1779241" cy="1419843"/>
          </a:xfrm>
          <a:prstGeom prst="homePlate">
            <a:avLst>
              <a:gd name="adj" fmla="val 12376"/>
            </a:avLst>
          </a:prstGeom>
          <a:solidFill>
            <a:srgbClr val="0097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Uppmuntrar arbetsgivaren deltagande i aktiviteter som främjar hälsosamma levnadsvanor? </a:t>
            </a:r>
          </a:p>
        </p:txBody>
      </p:sp>
      <p:sp>
        <p:nvSpPr>
          <p:cNvPr id="20" name="Flödesschema: Process 19">
            <a:extLst>
              <a:ext uri="{FF2B5EF4-FFF2-40B4-BE49-F238E27FC236}">
                <a16:creationId xmlns:a16="http://schemas.microsoft.com/office/drawing/2014/main" id="{2D1A5CF1-1FD6-EC31-F4C9-D5D4D6B73C95}"/>
              </a:ext>
            </a:extLst>
          </p:cNvPr>
          <p:cNvSpPr/>
          <p:nvPr/>
        </p:nvSpPr>
        <p:spPr>
          <a:xfrm>
            <a:off x="5613512" y="4332243"/>
            <a:ext cx="1441917" cy="173010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100" dirty="0">
              <a:solidFill>
                <a:schemeClr val="tx1"/>
              </a:solidFill>
            </a:endParaRPr>
          </a:p>
          <a:p>
            <a:endParaRPr lang="sv-SE" sz="1100" dirty="0">
              <a:solidFill>
                <a:schemeClr val="tx1"/>
              </a:solidFill>
            </a:endParaRPr>
          </a:p>
          <a:p>
            <a:r>
              <a:rPr lang="sv-SE" sz="1100" dirty="0">
                <a:solidFill>
                  <a:schemeClr val="tx1"/>
                </a:solidFill>
              </a:rPr>
              <a:t>Finns nödvändig kompetens och andra resurser på plats?</a:t>
            </a:r>
          </a:p>
          <a:p>
            <a:pPr algn="ctr"/>
            <a:endParaRPr lang="sv-SE" sz="1200" dirty="0"/>
          </a:p>
        </p:txBody>
      </p:sp>
      <p:sp>
        <p:nvSpPr>
          <p:cNvPr id="21" name="Pil: femhörning 20">
            <a:extLst>
              <a:ext uri="{FF2B5EF4-FFF2-40B4-BE49-F238E27FC236}">
                <a16:creationId xmlns:a16="http://schemas.microsoft.com/office/drawing/2014/main" id="{EBA025A3-5E83-1DF5-49CA-88F6192D1B45}"/>
              </a:ext>
            </a:extLst>
          </p:cNvPr>
          <p:cNvSpPr/>
          <p:nvPr/>
        </p:nvSpPr>
        <p:spPr>
          <a:xfrm rot="5400000">
            <a:off x="5359192" y="2932551"/>
            <a:ext cx="1966052" cy="1430837"/>
          </a:xfrm>
          <a:prstGeom prst="homePlate">
            <a:avLst>
              <a:gd name="adj" fmla="val 12376"/>
            </a:avLst>
          </a:prstGeom>
          <a:solidFill>
            <a:srgbClr val="0097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Vilken beredskap finns på arbetsplatsen/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i organisationen för att genomföra hälsofrämjande insatser?</a:t>
            </a:r>
          </a:p>
        </p:txBody>
      </p:sp>
      <p:sp>
        <p:nvSpPr>
          <p:cNvPr id="22" name="Flödesschema: Process 21">
            <a:extLst>
              <a:ext uri="{FF2B5EF4-FFF2-40B4-BE49-F238E27FC236}">
                <a16:creationId xmlns:a16="http://schemas.microsoft.com/office/drawing/2014/main" id="{FF97C959-B489-CC84-9C9B-664B2EE481D7}"/>
              </a:ext>
            </a:extLst>
          </p:cNvPr>
          <p:cNvSpPr/>
          <p:nvPr/>
        </p:nvSpPr>
        <p:spPr>
          <a:xfrm>
            <a:off x="7188572" y="3929290"/>
            <a:ext cx="1441916" cy="213306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100" dirty="0">
              <a:solidFill>
                <a:schemeClr val="tx1"/>
              </a:solidFill>
            </a:endParaRPr>
          </a:p>
          <a:p>
            <a:r>
              <a:rPr lang="sv-SE" sz="1100" dirty="0">
                <a:solidFill>
                  <a:schemeClr val="tx1"/>
                </a:solidFill>
              </a:rPr>
              <a:t>Exempelvis:</a:t>
            </a:r>
          </a:p>
          <a:p>
            <a:r>
              <a:rPr lang="sv-SE" sz="1100" dirty="0">
                <a:solidFill>
                  <a:schemeClr val="tx1"/>
                </a:solidFill>
              </a:rPr>
              <a:t>Hur är tillgången till hälsosam mat i personal-restaurangen? Finns cykel-parkering och dusch för aktiv arbets-pendling?</a:t>
            </a:r>
          </a:p>
        </p:txBody>
      </p:sp>
      <p:sp>
        <p:nvSpPr>
          <p:cNvPr id="23" name="Pil: femhörning 22">
            <a:extLst>
              <a:ext uri="{FF2B5EF4-FFF2-40B4-BE49-F238E27FC236}">
                <a16:creationId xmlns:a16="http://schemas.microsoft.com/office/drawing/2014/main" id="{BD596A90-A639-FB65-8A77-4D76AD65EFA9}"/>
              </a:ext>
            </a:extLst>
          </p:cNvPr>
          <p:cNvSpPr/>
          <p:nvPr/>
        </p:nvSpPr>
        <p:spPr>
          <a:xfrm rot="5400000">
            <a:off x="7130897" y="2735908"/>
            <a:ext cx="1572762" cy="1430836"/>
          </a:xfrm>
          <a:prstGeom prst="homePlate">
            <a:avLst>
              <a:gd name="adj" fmla="val 12376"/>
            </a:avLst>
          </a:prstGeom>
          <a:solidFill>
            <a:srgbClr val="0097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Vilka förutsättningar för hälsosamma levnadsvanor finns i arbetsmiljön? </a:t>
            </a:r>
          </a:p>
        </p:txBody>
      </p:sp>
      <p:sp>
        <p:nvSpPr>
          <p:cNvPr id="24" name="Flödesschema: Process 23">
            <a:extLst>
              <a:ext uri="{FF2B5EF4-FFF2-40B4-BE49-F238E27FC236}">
                <a16:creationId xmlns:a16="http://schemas.microsoft.com/office/drawing/2014/main" id="{3AACFA54-0BE1-98B8-AB71-8C342CB35002}"/>
              </a:ext>
            </a:extLst>
          </p:cNvPr>
          <p:cNvSpPr/>
          <p:nvPr/>
        </p:nvSpPr>
        <p:spPr>
          <a:xfrm>
            <a:off x="8761422" y="3628104"/>
            <a:ext cx="1441916" cy="243424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100" dirty="0">
              <a:solidFill>
                <a:schemeClr val="tx1"/>
              </a:solidFill>
            </a:endParaRPr>
          </a:p>
          <a:p>
            <a:endParaRPr lang="sv-SE" sz="1100" dirty="0">
              <a:solidFill>
                <a:schemeClr val="tx1"/>
              </a:solidFill>
            </a:endParaRPr>
          </a:p>
          <a:p>
            <a:endParaRPr lang="sv-SE" sz="1100" dirty="0">
              <a:solidFill>
                <a:schemeClr val="tx1"/>
              </a:solidFill>
            </a:endParaRPr>
          </a:p>
          <a:p>
            <a:r>
              <a:rPr lang="sv-SE" sz="1100" dirty="0">
                <a:solidFill>
                  <a:schemeClr val="tx1"/>
                </a:solidFill>
              </a:rPr>
              <a:t>Finns restauranger och mataffärer i närheten som erbjuder hälso-samma alternativ? </a:t>
            </a:r>
          </a:p>
          <a:p>
            <a:r>
              <a:rPr lang="sv-SE" sz="1100" dirty="0">
                <a:solidFill>
                  <a:schemeClr val="tx1"/>
                </a:solidFill>
              </a:rPr>
              <a:t>Finns grönområden för promenader eller en motions-anläggning för enkel tillgänglighet till träning?</a:t>
            </a:r>
          </a:p>
        </p:txBody>
      </p:sp>
      <p:sp>
        <p:nvSpPr>
          <p:cNvPr id="25" name="Pil: femhörning 24">
            <a:extLst>
              <a:ext uri="{FF2B5EF4-FFF2-40B4-BE49-F238E27FC236}">
                <a16:creationId xmlns:a16="http://schemas.microsoft.com/office/drawing/2014/main" id="{F97D0A6A-7DC7-5256-7F5D-AF893187D790}"/>
              </a:ext>
            </a:extLst>
          </p:cNvPr>
          <p:cNvSpPr/>
          <p:nvPr/>
        </p:nvSpPr>
        <p:spPr>
          <a:xfrm rot="5400000">
            <a:off x="8752905" y="2686748"/>
            <a:ext cx="1474446" cy="1430836"/>
          </a:xfrm>
          <a:prstGeom prst="homePlate">
            <a:avLst>
              <a:gd name="adj" fmla="val 12376"/>
            </a:avLst>
          </a:prstGeom>
          <a:solidFill>
            <a:srgbClr val="0097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Vilka förutsättningar för hälsosamma levnadsvanor finns i närområdet?</a:t>
            </a:r>
          </a:p>
        </p:txBody>
      </p:sp>
      <p:sp>
        <p:nvSpPr>
          <p:cNvPr id="26" name="Flödesschema: Process 25">
            <a:extLst>
              <a:ext uri="{FF2B5EF4-FFF2-40B4-BE49-F238E27FC236}">
                <a16:creationId xmlns:a16="http://schemas.microsoft.com/office/drawing/2014/main" id="{4B659FF3-0BA0-3AF2-7346-7BF420901604}"/>
              </a:ext>
            </a:extLst>
          </p:cNvPr>
          <p:cNvSpPr/>
          <p:nvPr/>
        </p:nvSpPr>
        <p:spPr>
          <a:xfrm>
            <a:off x="10302075" y="3844413"/>
            <a:ext cx="1453081" cy="2217939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tx1"/>
                </a:solidFill>
              </a:rPr>
              <a:t>Innebär de stillasittande, gående eller fysiskt tungt arbete?</a:t>
            </a:r>
          </a:p>
        </p:txBody>
      </p:sp>
      <p:sp>
        <p:nvSpPr>
          <p:cNvPr id="27" name="Pil: femhörning 26">
            <a:extLst>
              <a:ext uri="{FF2B5EF4-FFF2-40B4-BE49-F238E27FC236}">
                <a16:creationId xmlns:a16="http://schemas.microsoft.com/office/drawing/2014/main" id="{75637819-5DD5-5942-47B2-96A7DDA00B08}"/>
              </a:ext>
            </a:extLst>
          </p:cNvPr>
          <p:cNvSpPr/>
          <p:nvPr/>
        </p:nvSpPr>
        <p:spPr>
          <a:xfrm rot="5400000">
            <a:off x="10299098" y="2681208"/>
            <a:ext cx="1474442" cy="1441915"/>
          </a:xfrm>
          <a:prstGeom prst="homePlate">
            <a:avLst>
              <a:gd name="adj" fmla="val 12376"/>
            </a:avLst>
          </a:prstGeom>
          <a:solidFill>
            <a:srgbClr val="0097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Vad innebär arbetsuppgifterna som utförs? 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7A6E658B-B585-678B-E7FA-2BFB708F425A}"/>
              </a:ext>
            </a:extLst>
          </p:cNvPr>
          <p:cNvSpPr txBox="1"/>
          <p:nvPr/>
        </p:nvSpPr>
        <p:spPr>
          <a:xfrm>
            <a:off x="8423742" y="575186"/>
            <a:ext cx="322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Kartlägga och analysera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0014CAC-882F-C023-4224-DA8B7EB4553F}"/>
              </a:ext>
            </a:extLst>
          </p:cNvPr>
          <p:cNvSpPr txBox="1"/>
          <p:nvPr/>
        </p:nvSpPr>
        <p:spPr>
          <a:xfrm>
            <a:off x="852892" y="6222685"/>
            <a:ext cx="10587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Inga validerade enkäter och checklistor för kartläggning finns på svenska, men finns på engelska. En översikt av dessa återfinns i riktlinjernas bilaga 1. </a:t>
            </a:r>
          </a:p>
        </p:txBody>
      </p:sp>
    </p:spTree>
    <p:extLst>
      <p:ext uri="{BB962C8B-B14F-4D97-AF65-F5344CB8AC3E}">
        <p14:creationId xmlns:p14="http://schemas.microsoft.com/office/powerpoint/2010/main" val="417692018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slut neutral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lmän" id="{A7284FB6-3C4B-4BEB-B43B-D2F0483AD2CA}" vid="{11287954-ACBE-4AC6-A15E-381BC8C03395}"/>
    </a:ext>
  </a:extLst>
</a:theme>
</file>

<file path=ppt/theme/theme2.xml><?xml version="1.0" encoding="utf-8"?>
<a:theme xmlns:a="http://schemas.openxmlformats.org/drawingml/2006/main" name="Layout text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" id="{A7284FB6-3C4B-4BEB-B43B-D2F0483AD2CA}" vid="{89AA3325-9E82-43A3-9AC0-C70613E3C9A8}"/>
    </a:ext>
  </a:extLst>
</a:theme>
</file>

<file path=ppt/theme/theme3.xml><?xml version="1.0" encoding="utf-8"?>
<a:theme xmlns:a="http://schemas.openxmlformats.org/drawingml/2006/main" name="Layout med bilder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" id="{A7284FB6-3C4B-4BEB-B43B-D2F0483AD2CA}" vid="{08B0F765-0B62-415C-B619-FDB4A0A4DCB7}"/>
    </a:ext>
  </a:extLst>
</a:theme>
</file>

<file path=ppt/theme/theme4.xml><?xml version="1.0" encoding="utf-8"?>
<a:theme xmlns:a="http://schemas.openxmlformats.org/drawingml/2006/main" name="Layout kapitel mellantexter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" id="{A7284FB6-3C4B-4BEB-B43B-D2F0483AD2CA}" vid="{489C2FB9-AFE6-47C1-947F-A80779111411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83F26BA58A44419E02A5B616B93AD7" ma:contentTypeVersion="15" ma:contentTypeDescription="Skapa ett nytt dokument." ma:contentTypeScope="" ma:versionID="05d81b614a826d263570b2f0289413c2">
  <xsd:schema xmlns:xsd="http://www.w3.org/2001/XMLSchema" xmlns:xs="http://www.w3.org/2001/XMLSchema" xmlns:p="http://schemas.microsoft.com/office/2006/metadata/properties" xmlns:ns2="6c30d0e0-3643-45d1-895f-4720b5d1fc36" xmlns:ns3="cc99f8dd-d469-448f-9b7c-403de3633ab2" targetNamespace="http://schemas.microsoft.com/office/2006/metadata/properties" ma:root="true" ma:fieldsID="fba1fa2ee62c4d9bf007cb22e56ee27b" ns2:_="" ns3:_="">
    <xsd:import namespace="6c30d0e0-3643-45d1-895f-4720b5d1fc36"/>
    <xsd:import namespace="cc99f8dd-d469-448f-9b7c-403de3633a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Projektnumme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0d0e0-3643-45d1-895f-4720b5d1f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dmarkeringar" ma:readOnly="false" ma:fieldId="{5cf76f15-5ced-4ddc-b409-7134ff3c332f}" ma:taxonomyMulti="true" ma:sspId="8d8f4052-171c-41dc-9313-fa420e7c94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ojektnummer" ma:index="21" nillable="true" ma:displayName="Projektnummer" ma:format="Dropdown" ma:internalName="Projektnummer">
      <xsd:simpleType>
        <xsd:restriction base="dms:Text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9f8dd-d469-448f-9b7c-403de3633a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42c8e18-8499-4038-bd0f-aef06afc3ad4}" ma:internalName="TaxCatchAll" ma:showField="CatchAllData" ma:web="cc99f8dd-d469-448f-9b7c-403de3633a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9f8dd-d469-448f-9b7c-403de3633ab2" xsi:nil="true"/>
    <lcf76f155ced4ddcb4097134ff3c332f xmlns="6c30d0e0-3643-45d1-895f-4720b5d1fc36">
      <Terms xmlns="http://schemas.microsoft.com/office/infopath/2007/PartnerControls"/>
    </lcf76f155ced4ddcb4097134ff3c332f>
    <Projektnummer xmlns="6c30d0e0-3643-45d1-895f-4720b5d1fc36" xsi:nil="true"/>
  </documentManagement>
</p:properties>
</file>

<file path=customXml/itemProps1.xml><?xml version="1.0" encoding="utf-8"?>
<ds:datastoreItem xmlns:ds="http://schemas.openxmlformats.org/officeDocument/2006/customXml" ds:itemID="{37344A60-D66D-49C4-93D6-932FD2798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30d0e0-3643-45d1-895f-4720b5d1fc36"/>
    <ds:schemaRef ds:uri="cc99f8dd-d469-448f-9b7c-403de3633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422E3-3BA2-4731-AF88-5E4A2ED58C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E7A534-59D6-4065-ABCC-8220701443BD}">
  <ds:schemaRefs>
    <ds:schemaRef ds:uri="http://www.w3.org/XML/1998/namespace"/>
    <ds:schemaRef ds:uri="http://purl.org/dc/dcmitype/"/>
    <ds:schemaRef ds:uri="http://purl.org/dc/terms/"/>
    <ds:schemaRef ds:uri="608fd866-41cc-4686-aeca-490547f2832c"/>
    <ds:schemaRef ds:uri="http://purl.org/dc/elements/1.1/"/>
    <ds:schemaRef ds:uri="http://schemas.microsoft.com/office/2006/metadata/properties"/>
    <ds:schemaRef ds:uri="47c993fb-4e8f-4acf-ad28-77b2930c2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3ba7ccd-c0e9-41fa-95e1-c3118eb8b47e"/>
    <ds:schemaRef ds:uri="7c1a0baa-9430-4436-87be-0e10b6477d97"/>
    <ds:schemaRef ds:uri="cc99f8dd-d469-448f-9b7c-403de3633ab2"/>
    <ds:schemaRef ds:uri="6c30d0e0-3643-45d1-895f-4720b5d1fc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Allmän svensk</Template>
  <TotalTime>12165</TotalTime>
  <Words>2424</Words>
  <Application>Microsoft Office PowerPoint</Application>
  <PresentationFormat>Bredbild</PresentationFormat>
  <Paragraphs>270</Paragraphs>
  <Slides>26</Slides>
  <Notes>25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26</vt:i4>
      </vt:variant>
    </vt:vector>
  </HeadingPairs>
  <TitlesOfParts>
    <vt:vector size="35" baseType="lpstr">
      <vt:lpstr>AGaramondPro-Regular</vt:lpstr>
      <vt:lpstr>Arial</vt:lpstr>
      <vt:lpstr>Calibri</vt:lpstr>
      <vt:lpstr>Roboto</vt:lpstr>
      <vt:lpstr>Roboto-Bold</vt:lpstr>
      <vt:lpstr>Start slut neutral</vt:lpstr>
      <vt:lpstr>Layout text</vt:lpstr>
      <vt:lpstr>Layout med bilder</vt:lpstr>
      <vt:lpstr>Layout kapitel mellantexter</vt:lpstr>
      <vt:lpstr>PowerPoint-presentation</vt:lpstr>
      <vt:lpstr>Varför göra hälsoundersökningar?</vt:lpstr>
      <vt:lpstr>Vad menas med hälsoundersökning i riktlinjerna?</vt:lpstr>
      <vt:lpstr>Varför ska vi använda oss av riktlinjerna?</vt:lpstr>
      <vt:lpstr>Innehåll</vt:lpstr>
      <vt:lpstr>En arbetsmodell i fyra steg</vt:lpstr>
      <vt:lpstr>Planera och förankra</vt:lpstr>
      <vt:lpstr>Kartlägga och analysera</vt:lpstr>
      <vt:lpstr>Kartläggning på organisatorisk nivå - exempel på frågeställningar </vt:lpstr>
      <vt:lpstr>Kartläggning på individnivå – typ av frågor och tester</vt:lpstr>
      <vt:lpstr>Välja, planera och genomföra insatser</vt:lpstr>
      <vt:lpstr>Insatser på arbetsplatsnivå – översikt</vt:lpstr>
      <vt:lpstr>Insatser på individnivå – översikt</vt:lpstr>
      <vt:lpstr>Utvärdera processer och effekter</vt:lpstr>
      <vt:lpstr>Att främja hälsosamma matvanor</vt:lpstr>
      <vt:lpstr>Att främja hälsosamma matvanor</vt:lpstr>
      <vt:lpstr>Att minska riskkonsumtion av alkohol</vt:lpstr>
      <vt:lpstr>Att minska riskkonsumtion av alkohol</vt:lpstr>
      <vt:lpstr>Att främja en tobaks- och nikotinfri arbetsmiljö</vt:lpstr>
      <vt:lpstr>Att främja en tobaks- och nikotinfri arbetsmiljö</vt:lpstr>
      <vt:lpstr>Att främja fysisk aktivitet och begränsa stillasittande</vt:lpstr>
      <vt:lpstr>Att främja fysisk aktivitet och begränsa stillasittande</vt:lpstr>
      <vt:lpstr>Implementering av riktlinjerna i verksamheten</vt:lpstr>
      <vt:lpstr>Förslag till implementering steg-för-steg</vt:lpstr>
      <vt:lpstr>Mer information och material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 Nylander</dc:creator>
  <cp:lastModifiedBy>Kristin Nylander</cp:lastModifiedBy>
  <cp:revision>30</cp:revision>
  <dcterms:created xsi:type="dcterms:W3CDTF">2023-11-13T11:48:39Z</dcterms:created>
  <dcterms:modified xsi:type="dcterms:W3CDTF">2024-10-14T08:31:19Z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0x010100A2224FB579D35F42B417736B6168D28B</vt:lpwstr>
  </property>
</Properties>
</file>